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7" r:id="rId4"/>
    <p:sldId id="259" r:id="rId5"/>
    <p:sldId id="260" r:id="rId6"/>
    <p:sldId id="258" r:id="rId7"/>
    <p:sldId id="261" r:id="rId8"/>
    <p:sldId id="262" r:id="rId9"/>
    <p:sldId id="269" r:id="rId10"/>
    <p:sldId id="263" r:id="rId11"/>
    <p:sldId id="270" r:id="rId12"/>
    <p:sldId id="264" r:id="rId13"/>
    <p:sldId id="271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DoHyeon" panose="020B0600000101010101" charset="-127"/>
      <p:regular r:id="rId19"/>
    </p:embeddedFont>
    <p:embeddedFont>
      <p:font typeface="Nanum Gothic Regular" panose="020B0600000101010101" charset="-127"/>
      <p:regular r:id="rId20"/>
    </p:embeddedFont>
    <p:embeddedFont>
      <p:font typeface="Nanum Gothic Regular Bold" panose="020B0600000101010101" charset="-127"/>
      <p:regular r:id="rId21"/>
    </p:embeddedFont>
    <p:embeddedFont>
      <p:font typeface="Arial Black" panose="020B0A04020102020204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1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CAD3A-C87D-40DB-A845-AE977BEEA9E1}" v="2" dt="2023-06-15T19:27:49.398"/>
    <p1510:client id="{F643C59B-A175-40D3-84B0-3C0788746D1D}" v="73" dt="2023-06-15T16:53:03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승훈" userId="5d2e8046-9014-4e39-97cc-cd309c8b2954" providerId="ADAL" clId="{349CAD3A-C87D-40DB-A845-AE977BEEA9E1}"/>
    <pc:docChg chg="modSld">
      <pc:chgData name="조승훈" userId="5d2e8046-9014-4e39-97cc-cd309c8b2954" providerId="ADAL" clId="{349CAD3A-C87D-40DB-A845-AE977BEEA9E1}" dt="2023-06-15T19:28:08.193" v="10" actId="1037"/>
      <pc:docMkLst>
        <pc:docMk/>
      </pc:docMkLst>
      <pc:sldChg chg="addSp modSp mod modAnim">
        <pc:chgData name="조승훈" userId="5d2e8046-9014-4e39-97cc-cd309c8b2954" providerId="ADAL" clId="{349CAD3A-C87D-40DB-A845-AE977BEEA9E1}" dt="2023-06-15T19:28:08.193" v="10" actId="1037"/>
        <pc:sldMkLst>
          <pc:docMk/>
          <pc:sldMk cId="0" sldId="266"/>
        </pc:sldMkLst>
        <pc:picChg chg="add mod">
          <ac:chgData name="조승훈" userId="5d2e8046-9014-4e39-97cc-cd309c8b2954" providerId="ADAL" clId="{349CAD3A-C87D-40DB-A845-AE977BEEA9E1}" dt="2023-06-15T19:28:08.193" v="10" actId="1037"/>
          <ac:picMkLst>
            <pc:docMk/>
            <pc:sldMk cId="0" sldId="266"/>
            <ac:picMk id="2" creationId="{1399F83A-7F66-B8B0-0840-A644A1DEEB0B}"/>
          </ac:picMkLst>
        </pc:picChg>
      </pc:sldChg>
    </pc:docChg>
  </pc:docChgLst>
  <pc:docChgLst>
    <pc:chgData name="조승훈" userId="5d2e8046-9014-4e39-97cc-cd309c8b2954" providerId="ADAL" clId="{F643C59B-A175-40D3-84B0-3C0788746D1D}"/>
    <pc:docChg chg="undo custSel delSld modSld">
      <pc:chgData name="조승훈" userId="5d2e8046-9014-4e39-97cc-cd309c8b2954" providerId="ADAL" clId="{F643C59B-A175-40D3-84B0-3C0788746D1D}" dt="2023-06-15T17:13:54.671" v="1015" actId="2696"/>
      <pc:docMkLst>
        <pc:docMk/>
      </pc:docMkLst>
      <pc:sldChg chg="modSp mod">
        <pc:chgData name="조승훈" userId="5d2e8046-9014-4e39-97cc-cd309c8b2954" providerId="ADAL" clId="{F643C59B-A175-40D3-84B0-3C0788746D1D}" dt="2023-06-15T16:28:39.308" v="154" actId="1076"/>
        <pc:sldMkLst>
          <pc:docMk/>
          <pc:sldMk cId="0" sldId="257"/>
        </pc:sldMkLst>
        <pc:spChg chg="mod">
          <ac:chgData name="조승훈" userId="5d2e8046-9014-4e39-97cc-cd309c8b2954" providerId="ADAL" clId="{F643C59B-A175-40D3-84B0-3C0788746D1D}" dt="2023-06-15T16:06:14.463" v="49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조승훈" userId="5d2e8046-9014-4e39-97cc-cd309c8b2954" providerId="ADAL" clId="{F643C59B-A175-40D3-84B0-3C0788746D1D}" dt="2023-06-15T16:28:33.613" v="151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조승훈" userId="5d2e8046-9014-4e39-97cc-cd309c8b2954" providerId="ADAL" clId="{F643C59B-A175-40D3-84B0-3C0788746D1D}" dt="2023-06-15T16:28:39.308" v="154" actId="1076"/>
          <ac:spMkLst>
            <pc:docMk/>
            <pc:sldMk cId="0" sldId="257"/>
            <ac:spMk id="30" creationId="{1FB5EBE4-70CE-7EC1-0A15-C77DCEF73EE6}"/>
          </ac:spMkLst>
        </pc:spChg>
        <pc:grpChg chg="mod">
          <ac:chgData name="조승훈" userId="5d2e8046-9014-4e39-97cc-cd309c8b2954" providerId="ADAL" clId="{F643C59B-A175-40D3-84B0-3C0788746D1D}" dt="2023-06-15T16:28:35.968" v="153" actId="1076"/>
          <ac:grpSpMkLst>
            <pc:docMk/>
            <pc:sldMk cId="0" sldId="257"/>
            <ac:grpSpMk id="4" creationId="{00000000-0000-0000-0000-000000000000}"/>
          </ac:grpSpMkLst>
        </pc:grpChg>
      </pc:sldChg>
      <pc:sldChg chg="modSp mod">
        <pc:chgData name="조승훈" userId="5d2e8046-9014-4e39-97cc-cd309c8b2954" providerId="ADAL" clId="{F643C59B-A175-40D3-84B0-3C0788746D1D}" dt="2023-06-15T16:04:29.640" v="45"/>
        <pc:sldMkLst>
          <pc:docMk/>
          <pc:sldMk cId="0" sldId="259"/>
        </pc:sldMkLst>
        <pc:spChg chg="mod">
          <ac:chgData name="조승훈" userId="5d2e8046-9014-4e39-97cc-cd309c8b2954" providerId="ADAL" clId="{F643C59B-A175-40D3-84B0-3C0788746D1D}" dt="2023-06-15T16:04:29.640" v="45"/>
          <ac:spMkLst>
            <pc:docMk/>
            <pc:sldMk cId="0" sldId="259"/>
            <ac:spMk id="13" creationId="{00000000-0000-0000-0000-000000000000}"/>
          </ac:spMkLst>
        </pc:spChg>
      </pc:sldChg>
      <pc:sldChg chg="modSp mod">
        <pc:chgData name="조승훈" userId="5d2e8046-9014-4e39-97cc-cd309c8b2954" providerId="ADAL" clId="{F643C59B-A175-40D3-84B0-3C0788746D1D}" dt="2023-06-15T15:33:29.752" v="5"/>
        <pc:sldMkLst>
          <pc:docMk/>
          <pc:sldMk cId="0" sldId="264"/>
        </pc:sldMkLst>
        <pc:spChg chg="mod">
          <ac:chgData name="조승훈" userId="5d2e8046-9014-4e39-97cc-cd309c8b2954" providerId="ADAL" clId="{F643C59B-A175-40D3-84B0-3C0788746D1D}" dt="2023-06-15T15:33:26.803" v="3" actId="21"/>
          <ac:spMkLst>
            <pc:docMk/>
            <pc:sldMk cId="0" sldId="264"/>
            <ac:spMk id="8" creationId="{AEA3098B-3682-3338-0F04-BBEAE2B1B272}"/>
          </ac:spMkLst>
        </pc:spChg>
        <pc:spChg chg="mod">
          <ac:chgData name="조승훈" userId="5d2e8046-9014-4e39-97cc-cd309c8b2954" providerId="ADAL" clId="{F643C59B-A175-40D3-84B0-3C0788746D1D}" dt="2023-06-15T15:33:29.752" v="5"/>
          <ac:spMkLst>
            <pc:docMk/>
            <pc:sldMk cId="0" sldId="264"/>
            <ac:spMk id="9" creationId="{03E84FBD-42CB-0252-BDE4-FC2166DD7693}"/>
          </ac:spMkLst>
        </pc:spChg>
      </pc:sldChg>
      <pc:sldChg chg="delSp modSp mod">
        <pc:chgData name="조승훈" userId="5d2e8046-9014-4e39-97cc-cd309c8b2954" providerId="ADAL" clId="{F643C59B-A175-40D3-84B0-3C0788746D1D}" dt="2023-06-15T15:55:58.517" v="26"/>
        <pc:sldMkLst>
          <pc:docMk/>
          <pc:sldMk cId="0" sldId="265"/>
        </pc:sldMkLst>
        <pc:spChg chg="mod">
          <ac:chgData name="조승훈" userId="5d2e8046-9014-4e39-97cc-cd309c8b2954" providerId="ADAL" clId="{F643C59B-A175-40D3-84B0-3C0788746D1D}" dt="2023-06-15T15:55:24.356" v="24" actId="1076"/>
          <ac:spMkLst>
            <pc:docMk/>
            <pc:sldMk cId="0" sldId="265"/>
            <ac:spMk id="3" creationId="{F1AA8EFD-8550-8B61-1BA1-DEC1C3F7775C}"/>
          </ac:spMkLst>
        </pc:spChg>
        <pc:spChg chg="del mod">
          <ac:chgData name="조승훈" userId="5d2e8046-9014-4e39-97cc-cd309c8b2954" providerId="ADAL" clId="{F643C59B-A175-40D3-84B0-3C0788746D1D}" dt="2023-06-15T15:55:58.517" v="26"/>
          <ac:spMkLst>
            <pc:docMk/>
            <pc:sldMk cId="0" sldId="265"/>
            <ac:spMk id="4" creationId="{38D4E4B6-EE44-5518-6D00-D85579B6711B}"/>
          </ac:spMkLst>
        </pc:spChg>
        <pc:spChg chg="mod">
          <ac:chgData name="조승훈" userId="5d2e8046-9014-4e39-97cc-cd309c8b2954" providerId="ADAL" clId="{F643C59B-A175-40D3-84B0-3C0788746D1D}" dt="2023-06-15T15:55:18.110" v="22" actId="1076"/>
          <ac:spMkLst>
            <pc:docMk/>
            <pc:sldMk cId="0" sldId="265"/>
            <ac:spMk id="5" creationId="{964256CB-44F7-D4E8-1764-F9058A378961}"/>
          </ac:spMkLst>
        </pc:spChg>
        <pc:spChg chg="mod">
          <ac:chgData name="조승훈" userId="5d2e8046-9014-4e39-97cc-cd309c8b2954" providerId="ADAL" clId="{F643C59B-A175-40D3-84B0-3C0788746D1D}" dt="2023-06-15T15:55:05.392" v="16" actId="20577"/>
          <ac:spMkLst>
            <pc:docMk/>
            <pc:sldMk cId="0" sldId="265"/>
            <ac:spMk id="6" creationId="{D02A2DB3-4FFE-2639-8B9C-0343EF8D8754}"/>
          </ac:spMkLst>
        </pc:spChg>
        <pc:spChg chg="mod">
          <ac:chgData name="조승훈" userId="5d2e8046-9014-4e39-97cc-cd309c8b2954" providerId="ADAL" clId="{F643C59B-A175-40D3-84B0-3C0788746D1D}" dt="2023-06-15T15:55:21.296" v="23" actId="1076"/>
          <ac:spMkLst>
            <pc:docMk/>
            <pc:sldMk cId="0" sldId="265"/>
            <ac:spMk id="7" creationId="{976BF1D8-5EAC-CE02-8885-0567F4FE300E}"/>
          </ac:spMkLst>
        </pc:spChg>
      </pc:sldChg>
      <pc:sldChg chg="addSp delSp modSp mod">
        <pc:chgData name="조승훈" userId="5d2e8046-9014-4e39-97cc-cd309c8b2954" providerId="ADAL" clId="{F643C59B-A175-40D3-84B0-3C0788746D1D}" dt="2023-06-15T16:53:12.680" v="1014" actId="20577"/>
        <pc:sldMkLst>
          <pc:docMk/>
          <pc:sldMk cId="0" sldId="267"/>
        </pc:sldMkLst>
        <pc:spChg chg="mod">
          <ac:chgData name="조승훈" userId="5d2e8046-9014-4e39-97cc-cd309c8b2954" providerId="ADAL" clId="{F643C59B-A175-40D3-84B0-3C0788746D1D}" dt="2023-06-15T16:25:09.677" v="110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조승훈" userId="5d2e8046-9014-4e39-97cc-cd309c8b2954" providerId="ADAL" clId="{F643C59B-A175-40D3-84B0-3C0788746D1D}" dt="2023-06-15T16:21:35.759" v="92" actId="20577"/>
          <ac:spMkLst>
            <pc:docMk/>
            <pc:sldMk cId="0" sldId="267"/>
            <ac:spMk id="10" creationId="{00000000-0000-0000-0000-000000000000}"/>
          </ac:spMkLst>
        </pc:spChg>
        <pc:spChg chg="mod">
          <ac:chgData name="조승훈" userId="5d2e8046-9014-4e39-97cc-cd309c8b2954" providerId="ADAL" clId="{F643C59B-A175-40D3-84B0-3C0788746D1D}" dt="2023-06-15T16:38:57.104" v="333"/>
          <ac:spMkLst>
            <pc:docMk/>
            <pc:sldMk cId="0" sldId="267"/>
            <ac:spMk id="15" creationId="{00000000-0000-0000-0000-000000000000}"/>
          </ac:spMkLst>
        </pc:spChg>
        <pc:spChg chg="mod">
          <ac:chgData name="조승훈" userId="5d2e8046-9014-4e39-97cc-cd309c8b2954" providerId="ADAL" clId="{F643C59B-A175-40D3-84B0-3C0788746D1D}" dt="2023-06-15T16:27:38.448" v="147" actId="207"/>
          <ac:spMkLst>
            <pc:docMk/>
            <pc:sldMk cId="0" sldId="267"/>
            <ac:spMk id="16" creationId="{00000000-0000-0000-0000-000000000000}"/>
          </ac:spMkLst>
        </pc:spChg>
        <pc:spChg chg="mod">
          <ac:chgData name="조승훈" userId="5d2e8046-9014-4e39-97cc-cd309c8b2954" providerId="ADAL" clId="{F643C59B-A175-40D3-84B0-3C0788746D1D}" dt="2023-06-15T16:26:21.851" v="128" actId="1076"/>
          <ac:spMkLst>
            <pc:docMk/>
            <pc:sldMk cId="0" sldId="267"/>
            <ac:spMk id="19" creationId="{00000000-0000-0000-0000-000000000000}"/>
          </ac:spMkLst>
        </pc:spChg>
        <pc:spChg chg="mod">
          <ac:chgData name="조승훈" userId="5d2e8046-9014-4e39-97cc-cd309c8b2954" providerId="ADAL" clId="{F643C59B-A175-40D3-84B0-3C0788746D1D}" dt="2023-06-15T16:27:41.566" v="148" actId="207"/>
          <ac:spMkLst>
            <pc:docMk/>
            <pc:sldMk cId="0" sldId="267"/>
            <ac:spMk id="21" creationId="{00000000-0000-0000-0000-000000000000}"/>
          </ac:spMkLst>
        </pc:spChg>
        <pc:spChg chg="mod">
          <ac:chgData name="조승훈" userId="5d2e8046-9014-4e39-97cc-cd309c8b2954" providerId="ADAL" clId="{F643C59B-A175-40D3-84B0-3C0788746D1D}" dt="2023-06-15T16:26:37.040" v="137" actId="20577"/>
          <ac:spMkLst>
            <pc:docMk/>
            <pc:sldMk cId="0" sldId="267"/>
            <ac:spMk id="22" creationId="{00000000-0000-0000-0000-000000000000}"/>
          </ac:spMkLst>
        </pc:spChg>
        <pc:spChg chg="del topLvl">
          <ac:chgData name="조승훈" userId="5d2e8046-9014-4e39-97cc-cd309c8b2954" providerId="ADAL" clId="{F643C59B-A175-40D3-84B0-3C0788746D1D}" dt="2023-06-15T16:24:38.606" v="94" actId="478"/>
          <ac:spMkLst>
            <pc:docMk/>
            <pc:sldMk cId="0" sldId="267"/>
            <ac:spMk id="25" creationId="{00000000-0000-0000-0000-000000000000}"/>
          </ac:spMkLst>
        </pc:spChg>
        <pc:spChg chg="del mod topLvl">
          <ac:chgData name="조승훈" userId="5d2e8046-9014-4e39-97cc-cd309c8b2954" providerId="ADAL" clId="{F643C59B-A175-40D3-84B0-3C0788746D1D}" dt="2023-06-15T16:24:45.216" v="99"/>
          <ac:spMkLst>
            <pc:docMk/>
            <pc:sldMk cId="0" sldId="267"/>
            <ac:spMk id="26" creationId="{00000000-0000-0000-0000-000000000000}"/>
          </ac:spMkLst>
        </pc:spChg>
        <pc:spChg chg="mod">
          <ac:chgData name="조승훈" userId="5d2e8046-9014-4e39-97cc-cd309c8b2954" providerId="ADAL" clId="{F643C59B-A175-40D3-84B0-3C0788746D1D}" dt="2023-06-15T16:44:02.230" v="628"/>
          <ac:spMkLst>
            <pc:docMk/>
            <pc:sldMk cId="0" sldId="267"/>
            <ac:spMk id="39" creationId="{CCCD7AF4-B61C-73DA-CC59-80BC02021804}"/>
          </ac:spMkLst>
        </pc:spChg>
        <pc:spChg chg="mod">
          <ac:chgData name="조승훈" userId="5d2e8046-9014-4e39-97cc-cd309c8b2954" providerId="ADAL" clId="{F643C59B-A175-40D3-84B0-3C0788746D1D}" dt="2023-06-15T16:42:48.578" v="625"/>
          <ac:spMkLst>
            <pc:docMk/>
            <pc:sldMk cId="0" sldId="267"/>
            <ac:spMk id="42" creationId="{D1BB9E98-9F0B-5E58-C489-99E47B5D0A94}"/>
          </ac:spMkLst>
        </pc:spChg>
        <pc:spChg chg="mod">
          <ac:chgData name="조승훈" userId="5d2e8046-9014-4e39-97cc-cd309c8b2954" providerId="ADAL" clId="{F643C59B-A175-40D3-84B0-3C0788746D1D}" dt="2023-06-15T16:51:59.350" v="804" actId="1076"/>
          <ac:spMkLst>
            <pc:docMk/>
            <pc:sldMk cId="0" sldId="267"/>
            <ac:spMk id="43" creationId="{29C5A6BD-55AA-DBFD-C9C7-19044B91705C}"/>
          </ac:spMkLst>
        </pc:spChg>
        <pc:spChg chg="mod">
          <ac:chgData name="조승훈" userId="5d2e8046-9014-4e39-97cc-cd309c8b2954" providerId="ADAL" clId="{F643C59B-A175-40D3-84B0-3C0788746D1D}" dt="2023-06-15T16:51:57.054" v="803" actId="1076"/>
          <ac:spMkLst>
            <pc:docMk/>
            <pc:sldMk cId="0" sldId="267"/>
            <ac:spMk id="44" creationId="{11D8F18C-99CF-4538-9591-F518EA247119}"/>
          </ac:spMkLst>
        </pc:spChg>
        <pc:spChg chg="add mod">
          <ac:chgData name="조승훈" userId="5d2e8046-9014-4e39-97cc-cd309c8b2954" providerId="ADAL" clId="{F643C59B-A175-40D3-84B0-3C0788746D1D}" dt="2023-06-15T16:52:10.745" v="807" actId="1076"/>
          <ac:spMkLst>
            <pc:docMk/>
            <pc:sldMk cId="0" sldId="267"/>
            <ac:spMk id="45" creationId="{90892EDF-17B5-0D87-32FF-B01B5E7FEE4F}"/>
          </ac:spMkLst>
        </pc:spChg>
        <pc:spChg chg="add mod">
          <ac:chgData name="조승훈" userId="5d2e8046-9014-4e39-97cc-cd309c8b2954" providerId="ADAL" clId="{F643C59B-A175-40D3-84B0-3C0788746D1D}" dt="2023-06-15T16:53:12.680" v="1014" actId="20577"/>
          <ac:spMkLst>
            <pc:docMk/>
            <pc:sldMk cId="0" sldId="267"/>
            <ac:spMk id="46" creationId="{83F4BF21-BCE2-E2D7-AA00-FDF0A26AB761}"/>
          </ac:spMkLst>
        </pc:spChg>
        <pc:spChg chg="add mod">
          <ac:chgData name="조승훈" userId="5d2e8046-9014-4e39-97cc-cd309c8b2954" providerId="ADAL" clId="{F643C59B-A175-40D3-84B0-3C0788746D1D}" dt="2023-06-15T16:44:18.337" v="634" actId="1076"/>
          <ac:spMkLst>
            <pc:docMk/>
            <pc:sldMk cId="0" sldId="267"/>
            <ac:spMk id="47" creationId="{6CE6C74C-1F0F-F41C-ECC7-9B476355D111}"/>
          </ac:spMkLst>
        </pc:spChg>
        <pc:spChg chg="mod">
          <ac:chgData name="조승훈" userId="5d2e8046-9014-4e39-97cc-cd309c8b2954" providerId="ADAL" clId="{F643C59B-A175-40D3-84B0-3C0788746D1D}" dt="2023-06-15T16:43:58.906" v="626" actId="20577"/>
          <ac:spMkLst>
            <pc:docMk/>
            <pc:sldMk cId="0" sldId="267"/>
            <ac:spMk id="54" creationId="{DBEB5866-A898-6DB1-5B79-EACD698C5D3E}"/>
          </ac:spMkLst>
        </pc:spChg>
        <pc:spChg chg="mod">
          <ac:chgData name="조승훈" userId="5d2e8046-9014-4e39-97cc-cd309c8b2954" providerId="ADAL" clId="{F643C59B-A175-40D3-84B0-3C0788746D1D}" dt="2023-06-15T16:27:22.448" v="146" actId="1076"/>
          <ac:spMkLst>
            <pc:docMk/>
            <pc:sldMk cId="0" sldId="267"/>
            <ac:spMk id="58" creationId="{D0C0325D-485B-F9B9-31F3-BC63401A868E}"/>
          </ac:spMkLst>
        </pc:spChg>
        <pc:spChg chg="mod">
          <ac:chgData name="조승훈" userId="5d2e8046-9014-4e39-97cc-cd309c8b2954" providerId="ADAL" clId="{F643C59B-A175-40D3-84B0-3C0788746D1D}" dt="2023-06-15T16:26:24.085" v="129" actId="1076"/>
          <ac:spMkLst>
            <pc:docMk/>
            <pc:sldMk cId="0" sldId="267"/>
            <ac:spMk id="59" creationId="{F9FB078D-2266-111E-E835-8B292C73C208}"/>
          </ac:spMkLst>
        </pc:spChg>
        <pc:grpChg chg="del">
          <ac:chgData name="조승훈" userId="5d2e8046-9014-4e39-97cc-cd309c8b2954" providerId="ADAL" clId="{F643C59B-A175-40D3-84B0-3C0788746D1D}" dt="2023-06-15T16:24:51.373" v="100" actId="478"/>
          <ac:grpSpMkLst>
            <pc:docMk/>
            <pc:sldMk cId="0" sldId="267"/>
            <ac:grpSpMk id="2" creationId="{00000000-0000-0000-0000-000000000000}"/>
          </ac:grpSpMkLst>
        </pc:grpChg>
        <pc:grpChg chg="mod">
          <ac:chgData name="조승훈" userId="5d2e8046-9014-4e39-97cc-cd309c8b2954" providerId="ADAL" clId="{F643C59B-A175-40D3-84B0-3C0788746D1D}" dt="2023-06-15T16:26:58.599" v="141" actId="1076"/>
          <ac:grpSpMkLst>
            <pc:docMk/>
            <pc:sldMk cId="0" sldId="267"/>
            <ac:grpSpMk id="7" creationId="{00000000-0000-0000-0000-000000000000}"/>
          </ac:grpSpMkLst>
        </pc:grpChg>
        <pc:grpChg chg="mod">
          <ac:chgData name="조승훈" userId="5d2e8046-9014-4e39-97cc-cd309c8b2954" providerId="ADAL" clId="{F643C59B-A175-40D3-84B0-3C0788746D1D}" dt="2023-06-15T16:26:45.451" v="138" actId="1076"/>
          <ac:grpSpMkLst>
            <pc:docMk/>
            <pc:sldMk cId="0" sldId="267"/>
            <ac:grpSpMk id="12" creationId="{00000000-0000-0000-0000-000000000000}"/>
          </ac:grpSpMkLst>
        </pc:grpChg>
        <pc:grpChg chg="mod">
          <ac:chgData name="조승훈" userId="5d2e8046-9014-4e39-97cc-cd309c8b2954" providerId="ADAL" clId="{F643C59B-A175-40D3-84B0-3C0788746D1D}" dt="2023-06-15T16:26:48.308" v="139" actId="1076"/>
          <ac:grpSpMkLst>
            <pc:docMk/>
            <pc:sldMk cId="0" sldId="267"/>
            <ac:grpSpMk id="17" creationId="{00000000-0000-0000-0000-000000000000}"/>
          </ac:grpSpMkLst>
        </pc:grpChg>
        <pc:grpChg chg="del">
          <ac:chgData name="조승훈" userId="5d2e8046-9014-4e39-97cc-cd309c8b2954" providerId="ADAL" clId="{F643C59B-A175-40D3-84B0-3C0788746D1D}" dt="2023-06-15T16:24:38.606" v="94" actId="478"/>
          <ac:grpSpMkLst>
            <pc:docMk/>
            <pc:sldMk cId="0" sldId="267"/>
            <ac:grpSpMk id="23" creationId="{00000000-0000-0000-0000-000000000000}"/>
          </ac:grpSpMkLst>
        </pc:grpChg>
        <pc:grpChg chg="del">
          <ac:chgData name="조승훈" userId="5d2e8046-9014-4e39-97cc-cd309c8b2954" providerId="ADAL" clId="{F643C59B-A175-40D3-84B0-3C0788746D1D}" dt="2023-06-15T16:24:38.606" v="94" actId="478"/>
          <ac:grpSpMkLst>
            <pc:docMk/>
            <pc:sldMk cId="0" sldId="267"/>
            <ac:grpSpMk id="24" creationId="{00000000-0000-0000-0000-000000000000}"/>
          </ac:grpSpMkLst>
        </pc:grpChg>
        <pc:grpChg chg="del">
          <ac:chgData name="조승훈" userId="5d2e8046-9014-4e39-97cc-cd309c8b2954" providerId="ADAL" clId="{F643C59B-A175-40D3-84B0-3C0788746D1D}" dt="2023-06-15T16:24:35.878" v="93" actId="478"/>
          <ac:grpSpMkLst>
            <pc:docMk/>
            <pc:sldMk cId="0" sldId="267"/>
            <ac:grpSpMk id="27" creationId="{00000000-0000-0000-0000-000000000000}"/>
          </ac:grpSpMkLst>
        </pc:grpChg>
        <pc:grpChg chg="del">
          <ac:chgData name="조승훈" userId="5d2e8046-9014-4e39-97cc-cd309c8b2954" providerId="ADAL" clId="{F643C59B-A175-40D3-84B0-3C0788746D1D}" dt="2023-06-15T16:24:39.317" v="95" actId="478"/>
          <ac:grpSpMkLst>
            <pc:docMk/>
            <pc:sldMk cId="0" sldId="267"/>
            <ac:grpSpMk id="31" creationId="{00000000-0000-0000-0000-000000000000}"/>
          </ac:grpSpMkLst>
        </pc:grpChg>
        <pc:grpChg chg="del">
          <ac:chgData name="조승훈" userId="5d2e8046-9014-4e39-97cc-cd309c8b2954" providerId="ADAL" clId="{F643C59B-A175-40D3-84B0-3C0788746D1D}" dt="2023-06-15T16:24:39.913" v="96" actId="478"/>
          <ac:grpSpMkLst>
            <pc:docMk/>
            <pc:sldMk cId="0" sldId="267"/>
            <ac:grpSpMk id="35" creationId="{00000000-0000-0000-0000-000000000000}"/>
          </ac:grpSpMkLst>
        </pc:grpChg>
        <pc:grpChg chg="mod">
          <ac:chgData name="조승훈" userId="5d2e8046-9014-4e39-97cc-cd309c8b2954" providerId="ADAL" clId="{F643C59B-A175-40D3-84B0-3C0788746D1D}" dt="2023-06-15T16:52:13.177" v="809" actId="1076"/>
          <ac:grpSpMkLst>
            <pc:docMk/>
            <pc:sldMk cId="0" sldId="267"/>
            <ac:grpSpMk id="40" creationId="{8CDA4CC2-C8EA-5314-D8BA-72B254A869DA}"/>
          </ac:grpSpMkLst>
        </pc:grpChg>
        <pc:grpChg chg="mod">
          <ac:chgData name="조승훈" userId="5d2e8046-9014-4e39-97cc-cd309c8b2954" providerId="ADAL" clId="{F643C59B-A175-40D3-84B0-3C0788746D1D}" dt="2023-06-15T16:52:05.806" v="806" actId="1076"/>
          <ac:grpSpMkLst>
            <pc:docMk/>
            <pc:sldMk cId="0" sldId="267"/>
            <ac:grpSpMk id="50" creationId="{C3AEDC6F-107F-360F-96CE-5CE2636EB7F6}"/>
          </ac:grpSpMkLst>
        </pc:grpChg>
        <pc:grpChg chg="del mod">
          <ac:chgData name="조승훈" userId="5d2e8046-9014-4e39-97cc-cd309c8b2954" providerId="ADAL" clId="{F643C59B-A175-40D3-84B0-3C0788746D1D}" dt="2023-06-15T16:51:52.270" v="802" actId="478"/>
          <ac:grpSpMkLst>
            <pc:docMk/>
            <pc:sldMk cId="0" sldId="267"/>
            <ac:grpSpMk id="55" creationId="{D1C168A6-2378-C933-3D7F-D9D07C4CE6A9}"/>
          </ac:grpSpMkLst>
        </pc:grpChg>
      </pc:sldChg>
      <pc:sldChg chg="addSp modSp mod">
        <pc:chgData name="조승훈" userId="5d2e8046-9014-4e39-97cc-cd309c8b2954" providerId="ADAL" clId="{F643C59B-A175-40D3-84B0-3C0788746D1D}" dt="2023-06-15T16:08:05.838" v="60" actId="1076"/>
        <pc:sldMkLst>
          <pc:docMk/>
          <pc:sldMk cId="732815070" sldId="270"/>
        </pc:sldMkLst>
        <pc:picChg chg="add mod">
          <ac:chgData name="조승훈" userId="5d2e8046-9014-4e39-97cc-cd309c8b2954" providerId="ADAL" clId="{F643C59B-A175-40D3-84B0-3C0788746D1D}" dt="2023-06-15T16:08:05.838" v="60" actId="1076"/>
          <ac:picMkLst>
            <pc:docMk/>
            <pc:sldMk cId="732815070" sldId="270"/>
            <ac:picMk id="4" creationId="{EFAFA9BA-837F-7CA9-97FB-DA7C784C5754}"/>
          </ac:picMkLst>
        </pc:picChg>
        <pc:picChg chg="mod">
          <ac:chgData name="조승훈" userId="5d2e8046-9014-4e39-97cc-cd309c8b2954" providerId="ADAL" clId="{F643C59B-A175-40D3-84B0-3C0788746D1D}" dt="2023-06-15T16:08:04.537" v="59" actId="1076"/>
          <ac:picMkLst>
            <pc:docMk/>
            <pc:sldMk cId="732815070" sldId="270"/>
            <ac:picMk id="5" creationId="{48394A7B-2A45-B603-925C-5F132BC1843E}"/>
          </ac:picMkLst>
        </pc:picChg>
      </pc:sldChg>
      <pc:sldChg chg="addSp modSp mod">
        <pc:chgData name="조승훈" userId="5d2e8046-9014-4e39-97cc-cd309c8b2954" providerId="ADAL" clId="{F643C59B-A175-40D3-84B0-3C0788746D1D}" dt="2023-06-15T16:08:44.890" v="83" actId="1076"/>
        <pc:sldMkLst>
          <pc:docMk/>
          <pc:sldMk cId="2557118328" sldId="271"/>
        </pc:sldMkLst>
        <pc:spChg chg="mod">
          <ac:chgData name="조승훈" userId="5d2e8046-9014-4e39-97cc-cd309c8b2954" providerId="ADAL" clId="{F643C59B-A175-40D3-84B0-3C0788746D1D}" dt="2023-06-15T16:08:44.890" v="83" actId="1076"/>
          <ac:spMkLst>
            <pc:docMk/>
            <pc:sldMk cId="2557118328" sldId="271"/>
            <ac:spMk id="5" creationId="{586674F5-524B-57B3-965B-78CE162D3B37}"/>
          </ac:spMkLst>
        </pc:spChg>
        <pc:picChg chg="add mod ord">
          <ac:chgData name="조승훈" userId="5d2e8046-9014-4e39-97cc-cd309c8b2954" providerId="ADAL" clId="{F643C59B-A175-40D3-84B0-3C0788746D1D}" dt="2023-06-15T16:08:26.994" v="69" actId="1076"/>
          <ac:picMkLst>
            <pc:docMk/>
            <pc:sldMk cId="2557118328" sldId="271"/>
            <ac:picMk id="3" creationId="{D1220C68-9535-6E15-18F3-6D0E292C0018}"/>
          </ac:picMkLst>
        </pc:picChg>
      </pc:sldChg>
      <pc:sldChg chg="del">
        <pc:chgData name="조승훈" userId="5d2e8046-9014-4e39-97cc-cd309c8b2954" providerId="ADAL" clId="{F643C59B-A175-40D3-84B0-3C0788746D1D}" dt="2023-06-15T17:13:54.671" v="1015" actId="2696"/>
        <pc:sldMkLst>
          <pc:docMk/>
          <pc:sldMk cId="1812831240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39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sp>
        <p:nvSpPr>
          <p:cNvPr id="11" name="Freeform 11"/>
          <p:cNvSpPr/>
          <p:nvPr/>
        </p:nvSpPr>
        <p:spPr>
          <a:xfrm>
            <a:off x="16872896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8106982"/>
            <a:ext cx="15305568" cy="1161678"/>
            <a:chOff x="0" y="0"/>
            <a:chExt cx="20407424" cy="15489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20407424" cy="1548905"/>
              <a:chOff x="0" y="0"/>
              <a:chExt cx="14198090" cy="107762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199360" cy="1077622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77622">
                    <a:moveTo>
                      <a:pt x="13645640" y="1077622"/>
                    </a:moveTo>
                    <a:lnTo>
                      <a:pt x="553720" y="1077622"/>
                    </a:lnTo>
                    <a:cubicBezTo>
                      <a:pt x="247650" y="1077622"/>
                      <a:pt x="0" y="836359"/>
                      <a:pt x="0" y="539427"/>
                    </a:cubicBezTo>
                    <a:cubicBezTo>
                      <a:pt x="0" y="241257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41257"/>
                      <a:pt x="14199360" y="539427"/>
                    </a:cubicBezTo>
                    <a:cubicBezTo>
                      <a:pt x="14198090" y="836359"/>
                      <a:pt x="13950440" y="1077622"/>
                      <a:pt x="13645640" y="1077622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54001" y="333740"/>
              <a:ext cx="18589523" cy="8180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altLang="ko-KR" sz="3400" dirty="0">
                  <a:solidFill>
                    <a:srgbClr val="152544"/>
                  </a:solidFill>
                  <a:latin typeface="Arial Black" panose="020B0A04020102020204" pitchFamily="34" charset="0"/>
                  <a:ea typeface="Nanum Gothic Regular"/>
                </a:rPr>
                <a:t>201901832 </a:t>
              </a:r>
              <a:r>
                <a:rPr lang="ko-KR" altLang="en-US" sz="3400" dirty="0">
                  <a:solidFill>
                    <a:srgbClr val="152544"/>
                  </a:solidFill>
                  <a:latin typeface="Arial Black" panose="020B0A04020102020204" pitchFamily="34" charset="0"/>
                  <a:ea typeface="Nanum Gothic Regular"/>
                </a:rPr>
                <a:t>조승훈</a:t>
              </a:r>
              <a:r>
                <a:rPr lang="en-US" altLang="ko-KR" sz="3400" dirty="0">
                  <a:solidFill>
                    <a:srgbClr val="152544"/>
                  </a:solidFill>
                  <a:latin typeface="Arial Black" panose="020B0A04020102020204" pitchFamily="34" charset="0"/>
                  <a:ea typeface="Nanum Gothic Regular"/>
                </a:rPr>
                <a:t>, 201903156 </a:t>
              </a:r>
              <a:r>
                <a:rPr lang="ko-KR" altLang="en-US" sz="3400" dirty="0">
                  <a:solidFill>
                    <a:srgbClr val="152544"/>
                  </a:solidFill>
                  <a:latin typeface="Arial Black" panose="020B0A04020102020204" pitchFamily="34" charset="0"/>
                  <a:ea typeface="Nanum Gothic Regular"/>
                </a:rPr>
                <a:t>이주석</a:t>
              </a:r>
              <a:r>
                <a:rPr lang="en-US" altLang="ko-KR" sz="3400" dirty="0">
                  <a:solidFill>
                    <a:srgbClr val="152544"/>
                  </a:solidFill>
                  <a:latin typeface="Arial Black" panose="020B0A04020102020204" pitchFamily="34" charset="0"/>
                  <a:ea typeface="Nanum Gothic Regular"/>
                </a:rPr>
                <a:t>, 201903193 </a:t>
              </a:r>
              <a:r>
                <a:rPr lang="ko-KR" altLang="en-US" sz="3400" dirty="0">
                  <a:solidFill>
                    <a:srgbClr val="152544"/>
                  </a:solidFill>
                  <a:latin typeface="Arial Black" panose="020B0A04020102020204" pitchFamily="34" charset="0"/>
                  <a:ea typeface="Nanum Gothic Regular"/>
                </a:rPr>
                <a:t>신승우</a:t>
              </a:r>
              <a:endParaRPr lang="en-US" sz="3400" dirty="0">
                <a:solidFill>
                  <a:srgbClr val="152544"/>
                </a:solidFill>
                <a:latin typeface="Arial Black" panose="020B0A04020102020204" pitchFamily="34" charset="0"/>
                <a:ea typeface="Nanum Gothic Regular"/>
              </a:endParaR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270693" y="2486988"/>
            <a:ext cx="13045507" cy="377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sz="120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The Mansion Thief </a:t>
            </a:r>
            <a:r>
              <a:rPr lang="ko-KR" altLang="en-US" sz="120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최종발표</a:t>
            </a:r>
            <a:endParaRPr lang="en-US" altLang="ko-KR" sz="120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A2F8A4-1B78-AFE9-EA6B-517B3D46729D}"/>
              </a:ext>
            </a:extLst>
          </p:cNvPr>
          <p:cNvSpPr txBox="1"/>
          <p:nvPr/>
        </p:nvSpPr>
        <p:spPr>
          <a:xfrm>
            <a:off x="13691634" y="5873992"/>
            <a:ext cx="2133600" cy="16000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15120"/>
              </a:lnSpc>
            </a:pPr>
            <a:r>
              <a:rPr lang="en-US" altLang="ko-KR" sz="60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3</a:t>
            </a:r>
            <a:r>
              <a:rPr lang="ko-KR" altLang="en-US" sz="60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조</a:t>
            </a:r>
            <a:endParaRPr lang="en-US" altLang="ko-KR" sz="60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B45C853-2D01-96CA-98E1-E71C0A4A1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238500"/>
            <a:ext cx="5090939" cy="57150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2주차 ( 5.26 ~ 6.1 )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FB03A8-1531-7594-A181-452AF1F21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52699"/>
            <a:ext cx="5029200" cy="6685677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A5EF6159-3B21-3A8E-3F26-A6280610D199}"/>
              </a:ext>
            </a:extLst>
          </p:cNvPr>
          <p:cNvSpPr txBox="1"/>
          <p:nvPr/>
        </p:nvSpPr>
        <p:spPr>
          <a:xfrm>
            <a:off x="10668000" y="2278365"/>
            <a:ext cx="96012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1. </a:t>
            </a:r>
            <a:r>
              <a:rPr lang="en-US" altLang="ko-KR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1</a:t>
            </a:r>
            <a:r>
              <a:rPr lang="ko-KR" alt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주차 구현 점검 및 피드백</a:t>
            </a:r>
            <a:endParaRPr lang="en-US" sz="46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867613A-A839-29AD-A099-E2034F64B478}"/>
              </a:ext>
            </a:extLst>
          </p:cNvPr>
          <p:cNvSpPr txBox="1"/>
          <p:nvPr/>
        </p:nvSpPr>
        <p:spPr>
          <a:xfrm>
            <a:off x="10661073" y="3699480"/>
            <a:ext cx="96012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2. </a:t>
            </a:r>
            <a:r>
              <a:rPr lang="ko-KR" alt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본격적인 동작 구현 시작</a:t>
            </a:r>
            <a:endParaRPr lang="en-US" sz="46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CAF56FF-EEC7-F1C6-AA5D-F21C2A65F36B}"/>
              </a:ext>
            </a:extLst>
          </p:cNvPr>
          <p:cNvSpPr txBox="1"/>
          <p:nvPr/>
        </p:nvSpPr>
        <p:spPr>
          <a:xfrm>
            <a:off x="10661073" y="5089422"/>
            <a:ext cx="96012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3. </a:t>
            </a:r>
            <a:r>
              <a:rPr lang="ko-KR" alt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메뉴</a:t>
            </a:r>
            <a:r>
              <a:rPr lang="en-US" altLang="ko-KR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,</a:t>
            </a:r>
            <a:r>
              <a:rPr lang="ko-KR" alt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힌트</a:t>
            </a:r>
            <a:r>
              <a:rPr lang="en-US" altLang="ko-KR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 </a:t>
            </a:r>
            <a:r>
              <a:rPr lang="ko-KR" alt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구현 시작</a:t>
            </a:r>
            <a:r>
              <a:rPr 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 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9C629B29-C92E-8FCD-9FFA-F3A9833EF5A0}"/>
              </a:ext>
            </a:extLst>
          </p:cNvPr>
          <p:cNvSpPr txBox="1"/>
          <p:nvPr/>
        </p:nvSpPr>
        <p:spPr>
          <a:xfrm>
            <a:off x="10668000" y="6479364"/>
            <a:ext cx="9601200" cy="935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altLang="ko-KR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4. </a:t>
            </a:r>
            <a:r>
              <a:rPr lang="ko-KR" altLang="en-US" sz="46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각 방의 퍼즐 구현 논의</a:t>
            </a:r>
            <a:endParaRPr lang="en-US" altLang="ko-KR" sz="46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394A7B-2A45-B603-925C-5F132BC18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75"/>
          <a:stretch/>
        </p:blipFill>
        <p:spPr>
          <a:xfrm>
            <a:off x="2948940" y="183485"/>
            <a:ext cx="9319260" cy="53130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8F3DB0-0EAA-4306-3331-BC13FCE50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75" y="6683432"/>
            <a:ext cx="4724400" cy="26448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A44984-3668-AD48-B489-7A7877F82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3" y="6661265"/>
            <a:ext cx="4832639" cy="26670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3867613A-A839-29AD-A099-E2034F64B478}"/>
              </a:ext>
            </a:extLst>
          </p:cNvPr>
          <p:cNvSpPr txBox="1"/>
          <p:nvPr/>
        </p:nvSpPr>
        <p:spPr>
          <a:xfrm>
            <a:off x="5747126" y="8379943"/>
            <a:ext cx="9601200" cy="91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3600" dirty="0">
                <a:latin typeface="DoHyeon" panose="020B0600000101010101" charset="-127"/>
                <a:ea typeface="DoHyeon" panose="020B0600000101010101" charset="-127"/>
              </a:rPr>
              <a:t>뒤를 바라 보고 있을 때</a:t>
            </a:r>
            <a:endParaRPr lang="en-US" sz="3600" dirty="0"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5EF6159-3B21-3A8E-3F26-A6280610D199}"/>
              </a:ext>
            </a:extLst>
          </p:cNvPr>
          <p:cNvSpPr txBox="1"/>
          <p:nvPr/>
        </p:nvSpPr>
        <p:spPr>
          <a:xfrm>
            <a:off x="804906" y="8389753"/>
            <a:ext cx="4724400" cy="905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3200" dirty="0">
                <a:latin typeface="DoHyeon" panose="020B0600000101010101" charset="-127"/>
                <a:ea typeface="DoHyeon" panose="020B0600000101010101" charset="-127"/>
              </a:rPr>
              <a:t>카메라가 앞을 보고 있을 때</a:t>
            </a:r>
            <a:endParaRPr lang="en-US" sz="3200" dirty="0">
              <a:latin typeface="DoHyeon" panose="020B0600000101010101" charset="-127"/>
              <a:ea typeface="DoHyeon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EDAAA1-16A9-7FDB-1630-8A09CFF79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6683432"/>
            <a:ext cx="5126789" cy="2652234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DCAF56FF-EEC7-F1C6-AA5D-F21C2A65F36B}"/>
              </a:ext>
            </a:extLst>
          </p:cNvPr>
          <p:cNvSpPr txBox="1"/>
          <p:nvPr/>
        </p:nvSpPr>
        <p:spPr>
          <a:xfrm>
            <a:off x="10533871" y="8339984"/>
            <a:ext cx="9601200" cy="915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3600" dirty="0">
                <a:latin typeface="DoHyeon" panose="020B0600000101010101" charset="-127"/>
                <a:ea typeface="DoHyeon" panose="020B0600000101010101" charset="-127"/>
              </a:rPr>
              <a:t>왼쪽을 바라 보고 있을 때 </a:t>
            </a:r>
            <a:endParaRPr lang="en-US" sz="3600" dirty="0"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BB447-7034-3D94-D17A-0DACACFFA34F}"/>
              </a:ext>
            </a:extLst>
          </p:cNvPr>
          <p:cNvSpPr txBox="1"/>
          <p:nvPr/>
        </p:nvSpPr>
        <p:spPr>
          <a:xfrm>
            <a:off x="457200" y="5981700"/>
            <a:ext cx="320629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마우스 시점 이동</a:t>
            </a:r>
          </a:p>
        </p:txBody>
      </p:sp>
      <p:pic>
        <p:nvPicPr>
          <p:cNvPr id="4" name="그림 3" descr="하늘, 구름, 야외, 부지이(가) 표시된 사진&#10;&#10;자동 생성된 설명">
            <a:extLst>
              <a:ext uri="{FF2B5EF4-FFF2-40B4-BE49-F238E27FC236}">
                <a16:creationId xmlns:a16="http://schemas.microsoft.com/office/drawing/2014/main" id="{EFAFA9BA-837F-7CA9-97FB-DA7C784C5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174" y="3299535"/>
            <a:ext cx="4956303" cy="30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1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303801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3주차 ( 6.2 ~ 6.8 )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A046A8-D101-CC64-82E8-7731AFE0C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13684"/>
            <a:ext cx="5905500" cy="77976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86674F5-524B-57B3-965B-78CE162D3B37}"/>
              </a:ext>
            </a:extLst>
          </p:cNvPr>
          <p:cNvSpPr txBox="1"/>
          <p:nvPr/>
        </p:nvSpPr>
        <p:spPr>
          <a:xfrm>
            <a:off x="8458200" y="2781300"/>
            <a:ext cx="96012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1.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중간 점검 </a:t>
            </a:r>
            <a:r>
              <a:rPr lang="en-US" altLang="ko-KR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&amp;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 피드백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30D85-9F9B-EEFA-D10A-EF5AF30E3B0B}"/>
              </a:ext>
            </a:extLst>
          </p:cNvPr>
          <p:cNvSpPr txBox="1"/>
          <p:nvPr/>
        </p:nvSpPr>
        <p:spPr>
          <a:xfrm>
            <a:off x="8458200" y="4450926"/>
            <a:ext cx="9601200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2.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동작 구현 보완 및 수정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820CC2C-92B3-B836-E9AF-0A71BC181821}"/>
              </a:ext>
            </a:extLst>
          </p:cNvPr>
          <p:cNvSpPr txBox="1"/>
          <p:nvPr/>
        </p:nvSpPr>
        <p:spPr>
          <a:xfrm>
            <a:off x="8458200" y="7344839"/>
            <a:ext cx="9601200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4.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오브젝트 상호작용 구현 시작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EA3098B-3682-3338-0F04-BBEAE2B1B272}"/>
              </a:ext>
            </a:extLst>
          </p:cNvPr>
          <p:cNvSpPr txBox="1"/>
          <p:nvPr/>
        </p:nvSpPr>
        <p:spPr>
          <a:xfrm>
            <a:off x="8458200" y="5984917"/>
            <a:ext cx="9601200" cy="94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3.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커서</a:t>
            </a:r>
            <a:r>
              <a:rPr lang="en-US" altLang="ko-KR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,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비밀번호 </a:t>
            </a:r>
            <a:r>
              <a:rPr lang="en-US" altLang="ko-KR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UI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구현 시작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3E84FBD-42CB-0252-BDE4-FC2166DD7693}"/>
              </a:ext>
            </a:extLst>
          </p:cNvPr>
          <p:cNvSpPr txBox="1"/>
          <p:nvPr/>
        </p:nvSpPr>
        <p:spPr>
          <a:xfrm>
            <a:off x="8458200" y="8724900"/>
            <a:ext cx="9601200" cy="2048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5.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각 방 구현 역할 분배</a:t>
            </a:r>
            <a:endParaRPr lang="en-US" altLang="ko-KR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A3B715-DED6-29B6-60CF-570DBE16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567" y="8799297"/>
            <a:ext cx="2476846" cy="8097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벽, 문, 벽토, 인테리어 디자인이(가) 표시된 사진&#10;&#10;자동 생성된 설명">
            <a:extLst>
              <a:ext uri="{FF2B5EF4-FFF2-40B4-BE49-F238E27FC236}">
                <a16:creationId xmlns:a16="http://schemas.microsoft.com/office/drawing/2014/main" id="{D1220C68-9535-6E15-18F3-6D0E292C00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27" y="7363434"/>
            <a:ext cx="3777218" cy="26574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22B442-F456-9E32-4CB8-F4C11EF7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47" y="7609959"/>
            <a:ext cx="4724400" cy="24376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370F95-FD34-A7A8-BDAF-A16DB35BC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93" y="5221904"/>
            <a:ext cx="4724399" cy="238805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86674F5-524B-57B3-965B-78CE162D3B37}"/>
              </a:ext>
            </a:extLst>
          </p:cNvPr>
          <p:cNvSpPr txBox="1"/>
          <p:nvPr/>
        </p:nvSpPr>
        <p:spPr>
          <a:xfrm>
            <a:off x="3536266" y="6922558"/>
            <a:ext cx="8091858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solidFill>
                  <a:srgbClr val="FFFF00"/>
                </a:solidFill>
                <a:latin typeface="DoHyeon" panose="020B0600000101010101" charset="-127"/>
                <a:ea typeface="DoHyeon" panose="020B0600000101010101" charset="-127"/>
              </a:rPr>
              <a:t>문</a:t>
            </a:r>
            <a:r>
              <a:rPr lang="en-US" altLang="ko-KR" sz="4000" dirty="0">
                <a:solidFill>
                  <a:srgbClr val="FFFF00"/>
                </a:solidFill>
                <a:latin typeface="DoHyeon" panose="020B0600000101010101" charset="-127"/>
                <a:ea typeface="DoHyeon" panose="020B0600000101010101" charset="-127"/>
              </a:rPr>
              <a:t>,	</a:t>
            </a:r>
            <a:r>
              <a:rPr lang="ko-KR" altLang="en-US" sz="4000" dirty="0">
                <a:solidFill>
                  <a:srgbClr val="FFFF00"/>
                </a:solidFill>
                <a:latin typeface="DoHyeon" panose="020B0600000101010101" charset="-127"/>
                <a:ea typeface="DoHyeon" panose="020B0600000101010101" charset="-127"/>
              </a:rPr>
              <a:t>계단 오브젝트 상호작용</a:t>
            </a:r>
            <a:endParaRPr lang="en-US" sz="4000" dirty="0">
              <a:solidFill>
                <a:srgbClr val="FFFF00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CC2C991-6967-903F-E131-83A90E80F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547" y="221702"/>
            <a:ext cx="8667294" cy="56867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B8B310-0402-8484-102D-B8E942B41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459" y="6080037"/>
            <a:ext cx="8663940" cy="39852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A635A1-EB98-A77E-F477-8E84087B6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8" y="171327"/>
            <a:ext cx="4419600" cy="26225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BE0CEDD-DF1A-10CA-F193-F589BFE573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9" y="171326"/>
            <a:ext cx="4598111" cy="26225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EEB44E-E957-1AB2-8B32-4E7EA95E9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9" y="2476500"/>
            <a:ext cx="4063080" cy="2371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383873-4207-9208-F448-32B28FB54B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6" y="4501361"/>
            <a:ext cx="4063082" cy="237122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D296E5E-5BA6-B5F4-7E92-A5C8EAA604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86" y="2404307"/>
            <a:ext cx="4639266" cy="2739194"/>
          </a:xfrm>
          <a:prstGeom prst="rect">
            <a:avLst/>
          </a:prstGeom>
        </p:spPr>
      </p:pic>
      <p:sp>
        <p:nvSpPr>
          <p:cNvPr id="30" name="TextBox 5">
            <a:extLst>
              <a:ext uri="{FF2B5EF4-FFF2-40B4-BE49-F238E27FC236}">
                <a16:creationId xmlns:a16="http://schemas.microsoft.com/office/drawing/2014/main" id="{4079F524-F91E-426C-9008-46EB380C108C}"/>
              </a:ext>
            </a:extLst>
          </p:cNvPr>
          <p:cNvSpPr txBox="1"/>
          <p:nvPr/>
        </p:nvSpPr>
        <p:spPr>
          <a:xfrm>
            <a:off x="2667000" y="1667225"/>
            <a:ext cx="56388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solidFill>
                  <a:srgbClr val="FFFF00"/>
                </a:solidFill>
                <a:latin typeface="DoHyeon" panose="020B0600000101010101" charset="-127"/>
                <a:ea typeface="DoHyeon" panose="020B0600000101010101" charset="-127"/>
              </a:rPr>
              <a:t>각</a:t>
            </a:r>
            <a:r>
              <a:rPr lang="en-US" altLang="ko-KR" sz="4000" dirty="0">
                <a:solidFill>
                  <a:srgbClr val="FFFF00"/>
                </a:solidFill>
                <a:latin typeface="DoHyeon" panose="020B0600000101010101" charset="-127"/>
                <a:ea typeface="DoHyeon" panose="020B0600000101010101" charset="-127"/>
              </a:rPr>
              <a:t> </a:t>
            </a:r>
            <a:r>
              <a:rPr lang="ko-KR" altLang="en-US" sz="4000" dirty="0">
                <a:solidFill>
                  <a:srgbClr val="FFFF00"/>
                </a:solidFill>
                <a:latin typeface="DoHyeon" panose="020B0600000101010101" charset="-127"/>
                <a:ea typeface="DoHyeon" panose="020B0600000101010101" charset="-127"/>
              </a:rPr>
              <a:t>방 초기 개발</a:t>
            </a:r>
            <a:endParaRPr lang="en-US" sz="4000" dirty="0">
              <a:solidFill>
                <a:srgbClr val="FFFF00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51A97306-AE48-10E9-E774-4ACDFD2EC513}"/>
              </a:ext>
            </a:extLst>
          </p:cNvPr>
          <p:cNvSpPr txBox="1"/>
          <p:nvPr/>
        </p:nvSpPr>
        <p:spPr>
          <a:xfrm>
            <a:off x="9829800" y="4927227"/>
            <a:ext cx="56388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비밀번호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, 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커서 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UI</a:t>
            </a:r>
            <a:endParaRPr lang="en-US" sz="4000" dirty="0">
              <a:latin typeface="DoHyeon" panose="020B0600000101010101" charset="-127"/>
              <a:ea typeface="Do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118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60A49B0-D8CF-1862-366A-71E98479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5883725"/>
            <a:ext cx="4791744" cy="6811326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4주차 ( 6.9 ~ 6.15 )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1AA8EFD-8550-8B61-1BA1-DEC1C3F7775C}"/>
              </a:ext>
            </a:extLst>
          </p:cNvPr>
          <p:cNvSpPr txBox="1"/>
          <p:nvPr/>
        </p:nvSpPr>
        <p:spPr>
          <a:xfrm>
            <a:off x="8492836" y="2127064"/>
            <a:ext cx="9601200" cy="2048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1.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각 방 구현 피드백 및 보완</a:t>
            </a:r>
            <a:r>
              <a:rPr lang="en-US" altLang="ko-KR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&amp;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수정</a:t>
            </a:r>
            <a:endParaRPr lang="en-US" altLang="ko-KR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  <a:p>
            <a:pPr>
              <a:lnSpc>
                <a:spcPts val="8640"/>
              </a:lnSpc>
            </a:pP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4256CB-44F7-D4E8-1764-F9058A378961}"/>
              </a:ext>
            </a:extLst>
          </p:cNvPr>
          <p:cNvSpPr txBox="1"/>
          <p:nvPr/>
        </p:nvSpPr>
        <p:spPr>
          <a:xfrm>
            <a:off x="8492836" y="5269151"/>
            <a:ext cx="9601200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3.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플레이 영상 촬영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A2DB3-4FFE-2639-8B9C-0343EF8D8754}"/>
              </a:ext>
            </a:extLst>
          </p:cNvPr>
          <p:cNvSpPr txBox="1"/>
          <p:nvPr/>
        </p:nvSpPr>
        <p:spPr>
          <a:xfrm>
            <a:off x="8492836" y="3702592"/>
            <a:ext cx="9601200" cy="94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2.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최종 점검 및 테스트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76BF1D8-5EAC-CE02-8885-0567F4FE300E}"/>
              </a:ext>
            </a:extLst>
          </p:cNvPr>
          <p:cNvSpPr txBox="1"/>
          <p:nvPr/>
        </p:nvSpPr>
        <p:spPr>
          <a:xfrm>
            <a:off x="8458200" y="6455700"/>
            <a:ext cx="9601200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4.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최종 </a:t>
            </a:r>
            <a:r>
              <a:rPr lang="en-US" altLang="ko-KR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PPT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제작 및 발표 준비</a:t>
            </a:r>
            <a:r>
              <a:rPr lang="en-US" altLang="ko-KR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 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A7179C-BA3F-C6CF-DCC2-0E534219D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12" y="3102432"/>
            <a:ext cx="5125165" cy="67065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9249C1-AD1E-FC7B-67BF-E971395F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960116"/>
            <a:ext cx="5182323" cy="71923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09600" y="41910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ea typeface="DoHyeon Bold"/>
              </a:rPr>
              <a:t>플레이</a:t>
            </a:r>
            <a:r>
              <a:rPr lang="en-US" sz="7200" dirty="0">
                <a:solidFill>
                  <a:srgbClr val="FFFFFF"/>
                </a:solidFill>
                <a:ea typeface="DoHyeon Bold"/>
              </a:rPr>
              <a:t> </a:t>
            </a:r>
            <a:r>
              <a:rPr lang="en-US" sz="7200" dirty="0" err="1">
                <a:solidFill>
                  <a:srgbClr val="FFFFFF"/>
                </a:solidFill>
                <a:ea typeface="DoHyeon Bold"/>
              </a:rPr>
              <a:t>영상</a:t>
            </a:r>
            <a:endParaRPr lang="en-US" sz="7200" dirty="0">
              <a:solidFill>
                <a:srgbClr val="FFFFFF"/>
              </a:solidFill>
              <a:ea typeface="DoHyeon Bold"/>
            </a:endParaRPr>
          </a:p>
        </p:txBody>
      </p:sp>
      <p:pic>
        <p:nvPicPr>
          <p:cNvPr id="3" name="더맨션시프">
            <a:hlinkClick r:id="" action="ppaction://media"/>
            <a:extLst>
              <a:ext uri="{FF2B5EF4-FFF2-40B4-BE49-F238E27FC236}">
                <a16:creationId xmlns:a16="http://schemas.microsoft.com/office/drawing/2014/main" id="{27A2F57C-C3DD-90DB-0392-C54BD200B9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1409700"/>
            <a:ext cx="14554200" cy="8186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733060" y="2275246"/>
            <a:ext cx="7733031" cy="4189975"/>
            <a:chOff x="0" y="0"/>
            <a:chExt cx="10310708" cy="558663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60123" y="3821619"/>
              <a:ext cx="9020060" cy="1765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2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스크립트를 구현하기 위해서</a:t>
              </a:r>
              <a:r>
                <a:rPr lang="en-US" altLang="ko-KR" sz="22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 </a:t>
              </a:r>
              <a:r>
                <a:rPr lang="ko-KR" altLang="en-US" sz="22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인터넷 검색 등을 참고해 스크립트를 구현했지만 미작동 및 버그 발생이 잦음</a:t>
              </a:r>
              <a:r>
                <a:rPr lang="en-US" altLang="ko-KR" sz="22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.</a:t>
              </a:r>
            </a:p>
            <a:p>
              <a:pPr>
                <a:lnSpc>
                  <a:spcPts val="3600"/>
                </a:lnSpc>
              </a:pPr>
              <a:r>
                <a:rPr lang="ko-KR" altLang="en-US" sz="22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  </a:t>
              </a:r>
              <a:endParaRPr lang="en-US" sz="22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06308" y="427201"/>
              <a:ext cx="902006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800" dirty="0">
                  <a:solidFill>
                    <a:srgbClr val="E41CCC"/>
                  </a:solidFill>
                  <a:latin typeface="DoHyeon" panose="020B0600000101010101" charset="-127"/>
                  <a:ea typeface="DoHyeon" panose="020B0600000101010101" charset="-127"/>
                </a:rPr>
                <a:t>주어진 기간보다 더 적었던 시간적 여유</a:t>
              </a:r>
              <a:endParaRPr lang="en-US" sz="2800" dirty="0">
                <a:solidFill>
                  <a:srgbClr val="E41CCC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7819" y="4923854"/>
            <a:ext cx="7733031" cy="1798096"/>
            <a:chOff x="0" y="0"/>
            <a:chExt cx="10310708" cy="239746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440443" y="833562"/>
              <a:ext cx="9377469" cy="11560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생각과 다른 로직 구현 방법</a:t>
              </a:r>
              <a:endParaRPr lang="en-US" altLang="ko-KR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marL="342900" indent="-342900">
                <a:lnSpc>
                  <a:spcPts val="360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복잡한 로직보다는 쉽고 간단한 로직으로 변경</a:t>
              </a:r>
              <a:endParaRPr 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60125" y="341875"/>
              <a:ext cx="902006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800" b="1" dirty="0">
                  <a:solidFill>
                    <a:srgbClr val="E41CCC"/>
                  </a:solidFill>
                  <a:latin typeface="DoHyeon" panose="020B0600000101010101" charset="-127"/>
                  <a:ea typeface="DoHyeon" panose="020B0600000101010101" charset="-127"/>
                </a:rPr>
                <a:t>방 퍼즐 로직 구현</a:t>
              </a:r>
              <a:endParaRPr lang="en-US" sz="2800" b="1" dirty="0">
                <a:solidFill>
                  <a:srgbClr val="E41CCC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3061" y="6465221"/>
            <a:ext cx="15818962" cy="2946750"/>
            <a:chOff x="-11565580" y="913549"/>
            <a:chExt cx="21091949" cy="3929000"/>
          </a:xfrm>
        </p:grpSpPr>
        <p:grpSp>
          <p:nvGrpSpPr>
            <p:cNvPr id="18" name="Group 18"/>
            <p:cNvGrpSpPr/>
            <p:nvPr/>
          </p:nvGrpSpPr>
          <p:grpSpPr>
            <a:xfrm>
              <a:off x="-11565580" y="2445088"/>
              <a:ext cx="10310708" cy="2397461"/>
              <a:chOff x="-4417202" y="933844"/>
              <a:chExt cx="3937933" cy="91565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4417202" y="933844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506309" y="913549"/>
              <a:ext cx="9020060" cy="1183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ko-KR" altLang="en-US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팀 구성원 모두 유니티와 </a:t>
              </a:r>
              <a:r>
                <a:rPr lang="en-US" altLang="ko-KR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C#</a:t>
              </a:r>
              <a:r>
                <a:rPr lang="ko-KR" altLang="en-US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을 사용한 경험이 없거나 경험이 적은 학생들이었기에 적응하는 기간이 길었음</a:t>
              </a:r>
              <a:r>
                <a:rPr lang="en-US" altLang="ko-KR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11039593" y="2746135"/>
              <a:ext cx="902006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800" b="1" dirty="0">
                  <a:solidFill>
                    <a:srgbClr val="E41CCC"/>
                  </a:solidFill>
                  <a:latin typeface="DoHyeon" panose="020B0600000101010101" charset="-127"/>
                  <a:ea typeface="DoHyeon" panose="020B0600000101010101" charset="-127"/>
                </a:rPr>
                <a:t>낯선 개발 환경</a:t>
              </a:r>
              <a:endParaRPr lang="en-US" sz="2800" b="1" dirty="0">
                <a:solidFill>
                  <a:srgbClr val="E41CCC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47820" y="467540"/>
            <a:ext cx="16792360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 err="1">
                <a:solidFill>
                  <a:srgbClr val="FFFFFF"/>
                </a:solidFill>
                <a:ea typeface="DoHyeon Bold"/>
              </a:rPr>
              <a:t>어려웠던</a:t>
            </a:r>
            <a:r>
              <a:rPr lang="en-US" sz="7200" dirty="0">
                <a:solidFill>
                  <a:srgbClr val="FFFFFF"/>
                </a:solidFill>
                <a:ea typeface="DoHyeon Bold"/>
              </a:rPr>
              <a:t> 점 			&amp;			 </a:t>
            </a:r>
            <a:r>
              <a:rPr lang="en-US" altLang="ko-KR" sz="7200" dirty="0" err="1">
                <a:solidFill>
                  <a:srgbClr val="FFFFFF"/>
                </a:solidFill>
                <a:ea typeface="DoHyeon Bold"/>
              </a:rPr>
              <a:t>개선해야할</a:t>
            </a:r>
            <a:r>
              <a:rPr lang="en-US" altLang="ko-KR" sz="7200" dirty="0">
                <a:solidFill>
                  <a:srgbClr val="FFFFFF"/>
                </a:solidFill>
                <a:ea typeface="DoHyeon Bold"/>
              </a:rPr>
              <a:t> 점</a:t>
            </a:r>
          </a:p>
          <a:p>
            <a:pPr algn="ctr">
              <a:lnSpc>
                <a:spcPts val="8640"/>
              </a:lnSpc>
            </a:pPr>
            <a:endParaRPr lang="en-US" sz="7200" dirty="0">
              <a:solidFill>
                <a:srgbClr val="FFFFFF"/>
              </a:solidFill>
              <a:ea typeface="DoHyeon Bold"/>
            </a:endParaRP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CCCD7AF4-B61C-73DA-CC59-80BC02021804}"/>
              </a:ext>
            </a:extLst>
          </p:cNvPr>
          <p:cNvSpPr txBox="1"/>
          <p:nvPr/>
        </p:nvSpPr>
        <p:spPr>
          <a:xfrm>
            <a:off x="1078151" y="3130058"/>
            <a:ext cx="6765045" cy="86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다른 강의의 과제 및 시험</a:t>
            </a:r>
            <a:endParaRPr lang="en-US" altLang="ko-KR" sz="24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개인별 동아리 활동</a:t>
            </a:r>
            <a:endParaRPr lang="en-US" sz="24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grpSp>
        <p:nvGrpSpPr>
          <p:cNvPr id="40" name="Group 17">
            <a:extLst>
              <a:ext uri="{FF2B5EF4-FFF2-40B4-BE49-F238E27FC236}">
                <a16:creationId xmlns:a16="http://schemas.microsoft.com/office/drawing/2014/main" id="{8CDA4CC2-C8EA-5314-D8BA-72B254A869DA}"/>
              </a:ext>
            </a:extLst>
          </p:cNvPr>
          <p:cNvGrpSpPr/>
          <p:nvPr/>
        </p:nvGrpSpPr>
        <p:grpSpPr>
          <a:xfrm>
            <a:off x="1127551" y="6413845"/>
            <a:ext cx="15908464" cy="2834000"/>
            <a:chOff x="831614" y="-3721019"/>
            <a:chExt cx="21211285" cy="3778666"/>
          </a:xfrm>
        </p:grpSpPr>
        <p:grpSp>
          <p:nvGrpSpPr>
            <p:cNvPr id="41" name="Group 18">
              <a:extLst>
                <a:ext uri="{FF2B5EF4-FFF2-40B4-BE49-F238E27FC236}">
                  <a16:creationId xmlns:a16="http://schemas.microsoft.com/office/drawing/2014/main" id="{28AE515E-667B-8D77-F327-2B0FF68BA9C6}"/>
                </a:ext>
              </a:extLst>
            </p:cNvPr>
            <p:cNvGrpSpPr/>
            <p:nvPr/>
          </p:nvGrpSpPr>
          <p:grpSpPr>
            <a:xfrm>
              <a:off x="11732191" y="-3721019"/>
              <a:ext cx="10310708" cy="2397461"/>
              <a:chOff x="4480835" y="-1421156"/>
              <a:chExt cx="3937933" cy="915654"/>
            </a:xfrm>
          </p:grpSpPr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id="{11D8F18C-99CF-4538-9591-F518EA247119}"/>
                  </a:ext>
                </a:extLst>
              </p:cNvPr>
              <p:cNvSpPr/>
              <p:nvPr/>
            </p:nvSpPr>
            <p:spPr>
              <a:xfrm>
                <a:off x="4480835" y="-1421156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D1BB9E98-9F0B-5E58-C489-99E47B5D0A94}"/>
                </a:ext>
              </a:extLst>
            </p:cNvPr>
            <p:cNvSpPr txBox="1"/>
            <p:nvPr/>
          </p:nvSpPr>
          <p:spPr>
            <a:xfrm>
              <a:off x="831614" y="-1098395"/>
              <a:ext cx="9020060" cy="1156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유니티와 </a:t>
              </a:r>
              <a:r>
                <a:rPr lang="en-US" altLang="ko-KR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C#</a:t>
              </a:r>
              <a:r>
                <a:rPr lang="ko-KR" altLang="en-US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에 대한 부족한 지식</a:t>
              </a:r>
              <a:endParaRPr lang="en-US" altLang="ko-KR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marL="342900" indent="-342900">
                <a:lnSpc>
                  <a:spcPts val="3600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적응 시간</a:t>
              </a:r>
              <a:endParaRPr lang="en-US" altLang="ko-KR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9C5A6BD-55AA-DBFD-C9C7-19044B91705C}"/>
                </a:ext>
              </a:extLst>
            </p:cNvPr>
            <p:cNvSpPr txBox="1"/>
            <p:nvPr/>
          </p:nvSpPr>
          <p:spPr>
            <a:xfrm>
              <a:off x="12377514" y="-3438660"/>
              <a:ext cx="902006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800" b="1" dirty="0">
                  <a:solidFill>
                    <a:schemeClr val="accent6">
                      <a:lumMod val="50000"/>
                    </a:schemeClr>
                  </a:solidFill>
                  <a:latin typeface="DoHyeon" panose="020B0600000101010101" charset="-127"/>
                  <a:ea typeface="DoHyeon" panose="020B0600000101010101" charset="-127"/>
                </a:rPr>
                <a:t>스토리와 게임 플레이 융합</a:t>
              </a:r>
              <a:endParaRPr lang="en-US" sz="2800" b="1" dirty="0">
                <a:solidFill>
                  <a:schemeClr val="accent6">
                    <a:lumMod val="50000"/>
                  </a:schemeClr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</p:grpSp>
      <p:grpSp>
        <p:nvGrpSpPr>
          <p:cNvPr id="50" name="Group 17">
            <a:extLst>
              <a:ext uri="{FF2B5EF4-FFF2-40B4-BE49-F238E27FC236}">
                <a16:creationId xmlns:a16="http://schemas.microsoft.com/office/drawing/2014/main" id="{C3AEDC6F-107F-360F-96CE-5CE2636EB7F6}"/>
              </a:ext>
            </a:extLst>
          </p:cNvPr>
          <p:cNvGrpSpPr/>
          <p:nvPr/>
        </p:nvGrpSpPr>
        <p:grpSpPr>
          <a:xfrm>
            <a:off x="9317743" y="3718893"/>
            <a:ext cx="7733031" cy="1798096"/>
            <a:chOff x="0" y="0"/>
            <a:chExt cx="10310708" cy="2397461"/>
          </a:xfrm>
        </p:grpSpPr>
        <p:grpSp>
          <p:nvGrpSpPr>
            <p:cNvPr id="51" name="Group 18">
              <a:extLst>
                <a:ext uri="{FF2B5EF4-FFF2-40B4-BE49-F238E27FC236}">
                  <a16:creationId xmlns:a16="http://schemas.microsoft.com/office/drawing/2014/main" id="{93C0DD18-55EB-2588-B993-0F29C69C4D81}"/>
                </a:ext>
              </a:extLst>
            </p:cNvPr>
            <p:cNvGrpSpPr/>
            <p:nvPr/>
          </p:nvGrpSpPr>
          <p:grpSpPr>
            <a:xfrm>
              <a:off x="0" y="0"/>
              <a:ext cx="10310708" cy="2397461"/>
              <a:chOff x="0" y="0"/>
              <a:chExt cx="3937933" cy="915654"/>
            </a:xfrm>
          </p:grpSpPr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DBEB5866-A898-6DB1-5B79-EACD698C5D3E}"/>
                  </a:ext>
                </a:extLst>
              </p:cNvPr>
              <p:cNvSpPr/>
              <p:nvPr/>
            </p:nvSpPr>
            <p:spPr>
              <a:xfrm>
                <a:off x="0" y="0"/>
                <a:ext cx="3937933" cy="915654"/>
              </a:xfrm>
              <a:custGeom>
                <a:avLst/>
                <a:gdLst/>
                <a:ahLst/>
                <a:cxnLst/>
                <a:rect l="l" t="t" r="r" b="b"/>
                <a:pathLst>
                  <a:path w="3937933" h="915654">
                    <a:moveTo>
                      <a:pt x="3813473" y="915654"/>
                    </a:moveTo>
                    <a:lnTo>
                      <a:pt x="124460" y="915654"/>
                    </a:lnTo>
                    <a:cubicBezTo>
                      <a:pt x="55880" y="915654"/>
                      <a:pt x="0" y="859774"/>
                      <a:pt x="0" y="7911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13473" y="0"/>
                    </a:lnTo>
                    <a:cubicBezTo>
                      <a:pt x="3882053" y="0"/>
                      <a:pt x="3937933" y="55880"/>
                      <a:pt x="3937933" y="124460"/>
                    </a:cubicBezTo>
                    <a:lnTo>
                      <a:pt x="3937933" y="791194"/>
                    </a:lnTo>
                    <a:cubicBezTo>
                      <a:pt x="3937933" y="859774"/>
                      <a:pt x="3882053" y="915654"/>
                      <a:pt x="3813473" y="91565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52" name="TextBox 20">
              <a:extLst>
                <a:ext uri="{FF2B5EF4-FFF2-40B4-BE49-F238E27FC236}">
                  <a16:creationId xmlns:a16="http://schemas.microsoft.com/office/drawing/2014/main" id="{F3C21C04-E2B3-B051-84FC-2BD99056A859}"/>
                </a:ext>
              </a:extLst>
            </p:cNvPr>
            <p:cNvSpPr txBox="1"/>
            <p:nvPr/>
          </p:nvSpPr>
          <p:spPr>
            <a:xfrm>
              <a:off x="506309" y="913549"/>
              <a:ext cx="9020060" cy="54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altLang="ko-KR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  <p:sp>
          <p:nvSpPr>
            <p:cNvPr id="53" name="TextBox 21">
              <a:extLst>
                <a:ext uri="{FF2B5EF4-FFF2-40B4-BE49-F238E27FC236}">
                  <a16:creationId xmlns:a16="http://schemas.microsoft.com/office/drawing/2014/main" id="{2D1D192D-94A4-6934-CFFD-CA5F978451AE}"/>
                </a:ext>
              </a:extLst>
            </p:cNvPr>
            <p:cNvSpPr txBox="1"/>
            <p:nvPr/>
          </p:nvSpPr>
          <p:spPr>
            <a:xfrm>
              <a:off x="506308" y="275419"/>
              <a:ext cx="902006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800" b="1" dirty="0">
                  <a:solidFill>
                    <a:schemeClr val="accent6">
                      <a:lumMod val="50000"/>
                    </a:schemeClr>
                  </a:solidFill>
                  <a:latin typeface="DoHyeon" panose="020B0600000101010101" charset="-127"/>
                  <a:ea typeface="DoHyeon" panose="020B0600000101010101" charset="-127"/>
                </a:rPr>
                <a:t>시각적인 효과와 오디오 부족</a:t>
              </a:r>
              <a:endParaRPr lang="en-US" sz="2800" b="1" dirty="0">
                <a:solidFill>
                  <a:schemeClr val="accent6">
                    <a:lumMod val="50000"/>
                  </a:schemeClr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90892EDF-17B5-0D87-32FF-B01B5E7FEE4F}"/>
              </a:ext>
            </a:extLst>
          </p:cNvPr>
          <p:cNvSpPr txBox="1"/>
          <p:nvPr/>
        </p:nvSpPr>
        <p:spPr>
          <a:xfrm>
            <a:off x="9816793" y="4443925"/>
            <a:ext cx="6765045" cy="86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시각효과</a:t>
            </a:r>
            <a:r>
              <a:rPr lang="en-US" altLang="ko-KR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(Particle), </a:t>
            </a:r>
            <a:r>
              <a:rPr lang="ko-KR" alt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오디오 부족</a:t>
            </a:r>
            <a:endParaRPr lang="en-US" altLang="ko-KR" sz="24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플레이어 몰입도 증가</a:t>
            </a:r>
            <a:endParaRPr lang="en-US" sz="24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83F4BF21-BCE2-E2D7-AA00-FDF0A26AB761}"/>
              </a:ext>
            </a:extLst>
          </p:cNvPr>
          <p:cNvSpPr txBox="1"/>
          <p:nvPr/>
        </p:nvSpPr>
        <p:spPr>
          <a:xfrm>
            <a:off x="9801737" y="7091178"/>
            <a:ext cx="6765045" cy="86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플레이어가 주인공에 몰입하는 계기</a:t>
            </a:r>
            <a:endParaRPr lang="en-US" altLang="ko-KR" sz="24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퍼즐간 관계를 유기적 연결</a:t>
            </a:r>
            <a:endParaRPr lang="en-US" altLang="ko-KR" sz="24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6CE6C74C-1F0F-F41C-ECC7-9B476355D111}"/>
              </a:ext>
            </a:extLst>
          </p:cNvPr>
          <p:cNvSpPr txBox="1"/>
          <p:nvPr/>
        </p:nvSpPr>
        <p:spPr>
          <a:xfrm>
            <a:off x="9905997" y="8379466"/>
            <a:ext cx="6765045" cy="86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다른 강의의 과제 및 시험</a:t>
            </a:r>
            <a:endParaRPr lang="en-US" altLang="ko-KR" sz="24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  <a:p>
            <a:pPr marL="342900" indent="-342900">
              <a:lnSpc>
                <a:spcPts val="3600"/>
              </a:lnSpc>
              <a:buFontTx/>
              <a:buChar char="-"/>
            </a:pPr>
            <a:r>
              <a:rPr lang="ko-KR" altLang="en-US" sz="24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개인별 동아리 활동</a:t>
            </a:r>
            <a:endParaRPr lang="en-US" sz="24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44087" y="1405419"/>
            <a:ext cx="10799825" cy="7579514"/>
          </a:xfrm>
          <a:custGeom>
            <a:avLst/>
            <a:gdLst/>
            <a:ahLst/>
            <a:cxnLst/>
            <a:rect l="l" t="t" r="r" b="b"/>
            <a:pathLst>
              <a:path w="10799825" h="7579514">
                <a:moveTo>
                  <a:pt x="0" y="0"/>
                </a:moveTo>
                <a:lnTo>
                  <a:pt x="10799826" y="0"/>
                </a:lnTo>
                <a:lnTo>
                  <a:pt x="10799826" y="7579513"/>
                </a:lnTo>
                <a:lnTo>
                  <a:pt x="0" y="7579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64524" y="4592066"/>
            <a:ext cx="7958952" cy="1853141"/>
            <a:chOff x="0" y="375718"/>
            <a:chExt cx="10611936" cy="2470855"/>
          </a:xfrm>
        </p:grpSpPr>
        <p:sp>
          <p:nvSpPr>
            <p:cNvPr id="6" name="TextBox 6"/>
            <p:cNvSpPr txBox="1"/>
            <p:nvPr/>
          </p:nvSpPr>
          <p:spPr>
            <a:xfrm>
              <a:off x="0" y="375718"/>
              <a:ext cx="10611936" cy="147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72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Thank you!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82033"/>
              <a:ext cx="10611936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Nanum Gothic Regular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75114" y="1775179"/>
            <a:ext cx="989410" cy="260334"/>
            <a:chOff x="0" y="0"/>
            <a:chExt cx="1319213" cy="3471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5820" y="1066548"/>
            <a:ext cx="15616359" cy="8153903"/>
            <a:chOff x="0" y="0"/>
            <a:chExt cx="5282571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2571" cy="2758234"/>
            </a:xfrm>
            <a:custGeom>
              <a:avLst/>
              <a:gdLst/>
              <a:ahLst/>
              <a:cxnLst/>
              <a:rect l="l" t="t" r="r" b="b"/>
              <a:pathLst>
                <a:path w="5282571" h="2758234">
                  <a:moveTo>
                    <a:pt x="5158111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58111" y="0"/>
                  </a:lnTo>
                  <a:cubicBezTo>
                    <a:pt x="5226691" y="0"/>
                    <a:pt x="5282571" y="55880"/>
                    <a:pt x="5282571" y="124460"/>
                  </a:cubicBezTo>
                  <a:lnTo>
                    <a:pt x="5282571" y="2633774"/>
                  </a:lnTo>
                  <a:cubicBezTo>
                    <a:pt x="5282571" y="2702354"/>
                    <a:pt x="5226691" y="2758234"/>
                    <a:pt x="5158111" y="2758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998439" y="8984932"/>
            <a:ext cx="706759" cy="7067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75320" y="8984932"/>
            <a:ext cx="706759" cy="70675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42579" y="8402144"/>
            <a:ext cx="13338098" cy="116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algn="ctr">
              <a:lnSpc>
                <a:spcPts val="4680"/>
              </a:lnSpc>
            </a:pPr>
            <a:endParaRPr lang="en-US" sz="3600" dirty="0">
              <a:solidFill>
                <a:srgbClr val="152544"/>
              </a:solidFill>
              <a:ea typeface="Nanum Gothic Regular"/>
            </a:endParaRPr>
          </a:p>
          <a:p>
            <a:pPr algn="ctr">
              <a:lnSpc>
                <a:spcPts val="4680"/>
              </a:lnSpc>
            </a:pPr>
            <a:r>
              <a:rPr lang="en-US" sz="3600" dirty="0">
                <a:solidFill>
                  <a:srgbClr val="152544"/>
                </a:solidFill>
                <a:latin typeface="Nanum Gothic Regular"/>
              </a:rPr>
              <a:t>1인칭 3D </a:t>
            </a:r>
            <a:r>
              <a:rPr lang="en-US" sz="3600" dirty="0" err="1">
                <a:solidFill>
                  <a:srgbClr val="152544"/>
                </a:solidFill>
                <a:latin typeface="Nanum Gothic Regular"/>
              </a:rPr>
              <a:t>퍼즐</a:t>
            </a:r>
            <a:r>
              <a:rPr lang="en-US" sz="3600" dirty="0">
                <a:solidFill>
                  <a:srgbClr val="152544"/>
                </a:solidFill>
                <a:latin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latin typeface="Nanum Gothic Regular"/>
              </a:rPr>
              <a:t>어드벤처</a:t>
            </a:r>
            <a:r>
              <a:rPr lang="en-US" sz="3600" dirty="0">
                <a:solidFill>
                  <a:srgbClr val="152544"/>
                </a:solidFill>
                <a:latin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latin typeface="Nanum Gothic Regular"/>
              </a:rPr>
              <a:t>게임</a:t>
            </a:r>
            <a:endParaRPr lang="en-US" sz="3600" dirty="0">
              <a:solidFill>
                <a:srgbClr val="152544"/>
              </a:solidFill>
              <a:latin typeface="Nanum Gothic Regular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733800" y="782421"/>
            <a:ext cx="10564567" cy="7932548"/>
            <a:chOff x="0" y="0"/>
            <a:chExt cx="845693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4"/>
              <a:stretch>
                <a:fillRect t="-4502" b="-4502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-1854154" y="461103"/>
            <a:ext cx="691058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152544"/>
                </a:solidFill>
                <a:ea typeface="DoHyeon Bold"/>
              </a:rPr>
              <a:t>장</a:t>
            </a:r>
            <a:r>
              <a:rPr lang="ko-KR" altLang="en-US" sz="7200" dirty="0">
                <a:solidFill>
                  <a:srgbClr val="152544"/>
                </a:solidFill>
                <a:ea typeface="DoHyeon Bold"/>
              </a:rPr>
              <a:t>르</a:t>
            </a:r>
            <a:endParaRPr lang="en-US" sz="7200" dirty="0">
              <a:solidFill>
                <a:srgbClr val="152544"/>
              </a:solidFill>
              <a:ea typeface="DoHyeon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080" y="1028700"/>
            <a:ext cx="6729218" cy="1161678"/>
            <a:chOff x="0" y="0"/>
            <a:chExt cx="6242306" cy="1077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43576" cy="1077622"/>
            </a:xfrm>
            <a:custGeom>
              <a:avLst/>
              <a:gdLst/>
              <a:ahLst/>
              <a:cxnLst/>
              <a:rect l="l" t="t" r="r" b="b"/>
              <a:pathLst>
                <a:path w="6243576" h="1077622">
                  <a:moveTo>
                    <a:pt x="5689856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5689856" y="0"/>
                  </a:lnTo>
                  <a:cubicBezTo>
                    <a:pt x="5995926" y="0"/>
                    <a:pt x="6243576" y="241257"/>
                    <a:pt x="6243576" y="539427"/>
                  </a:cubicBezTo>
                  <a:cubicBezTo>
                    <a:pt x="6242306" y="836359"/>
                    <a:pt x="5994656" y="1077622"/>
                    <a:pt x="5689856" y="1077622"/>
                  </a:cubicBezTo>
                  <a:close/>
                </a:path>
              </a:pathLst>
            </a:custGeom>
            <a:solidFill>
              <a:srgbClr val="15254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455314" y="1064774"/>
            <a:ext cx="8803986" cy="8229600"/>
            <a:chOff x="0" y="0"/>
            <a:chExt cx="2978138" cy="27838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8138" cy="2783840"/>
            </a:xfrm>
            <a:custGeom>
              <a:avLst/>
              <a:gdLst/>
              <a:ahLst/>
              <a:cxnLst/>
              <a:rect l="l" t="t" r="r" b="b"/>
              <a:pathLst>
                <a:path w="2978138" h="2783840">
                  <a:moveTo>
                    <a:pt x="2853678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8" y="55880"/>
                    <a:pt x="2978138" y="124460"/>
                  </a:cubicBezTo>
                  <a:lnTo>
                    <a:pt x="2978138" y="2659380"/>
                  </a:lnTo>
                  <a:cubicBezTo>
                    <a:pt x="2978138" y="2727960"/>
                    <a:pt x="2922258" y="2783840"/>
                    <a:pt x="2853679" y="2783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894226" y="1394179"/>
            <a:ext cx="989410" cy="260334"/>
            <a:chOff x="0" y="0"/>
            <a:chExt cx="1319213" cy="347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07273" y="2490350"/>
            <a:ext cx="6804024" cy="680402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44201" t="-37165" r="-6148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7DC2D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9753470" y="510608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818" u="sng" dirty="0">
                <a:solidFill>
                  <a:srgbClr val="152544"/>
                </a:solidFill>
                <a:ea typeface="Nanum Gothic Regular"/>
              </a:rPr>
              <a:t>R&amp;R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05669" y="4514762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152544"/>
                </a:solidFill>
                <a:ea typeface="Nanum Gothic Regular"/>
              </a:rPr>
              <a:t>개발 목록</a:t>
            </a:r>
            <a:endParaRPr lang="en-US" sz="2818" u="sng" dirty="0">
              <a:solidFill>
                <a:srgbClr val="152544"/>
              </a:solidFill>
              <a:ea typeface="Nanum Gothic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44666" y="6036713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152544"/>
                </a:solidFill>
                <a:ea typeface="Nanum Gothic Regular"/>
              </a:rPr>
              <a:t>개발 진행 과정 </a:t>
            </a:r>
            <a:r>
              <a:rPr lang="en-US" altLang="ko-KR" sz="2818" u="sng" dirty="0">
                <a:solidFill>
                  <a:srgbClr val="152544"/>
                </a:solidFill>
                <a:ea typeface="Nanum Gothic Regular"/>
              </a:rPr>
              <a:t>(1</a:t>
            </a:r>
            <a:r>
              <a:rPr lang="ko-KR" altLang="en-US" sz="2818" u="sng" dirty="0">
                <a:solidFill>
                  <a:srgbClr val="152544"/>
                </a:solidFill>
                <a:ea typeface="Nanum Gothic Regular"/>
              </a:rPr>
              <a:t>주차 </a:t>
            </a:r>
            <a:r>
              <a:rPr lang="en-US" altLang="ko-KR" sz="2818" u="sng" dirty="0">
                <a:solidFill>
                  <a:srgbClr val="152544"/>
                </a:solidFill>
                <a:ea typeface="Nanum Gothic Regular"/>
              </a:rPr>
              <a:t>~ 4</a:t>
            </a:r>
            <a:r>
              <a:rPr lang="ko-KR" altLang="en-US" sz="2818" u="sng" dirty="0">
                <a:solidFill>
                  <a:srgbClr val="152544"/>
                </a:solidFill>
                <a:ea typeface="Nanum Gothic Regular"/>
              </a:rPr>
              <a:t>주차</a:t>
            </a:r>
            <a:r>
              <a:rPr lang="en-US" altLang="ko-KR" sz="2818" u="sng" dirty="0">
                <a:solidFill>
                  <a:srgbClr val="152544"/>
                </a:solidFill>
                <a:ea typeface="Nanum Gothic Regular"/>
              </a:rPr>
              <a:t>)</a:t>
            </a:r>
            <a:endParaRPr lang="en-US" sz="2818" u="sng" dirty="0">
              <a:solidFill>
                <a:srgbClr val="152544"/>
              </a:solidFill>
              <a:ea typeface="Nanum Gothic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677960" y="6853036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152544"/>
                </a:solidFill>
                <a:ea typeface="Nanum Gothic Regular"/>
              </a:rPr>
              <a:t>플레이 영상</a:t>
            </a:r>
            <a:endParaRPr lang="en-US" sz="2818" u="sng" dirty="0">
              <a:solidFill>
                <a:srgbClr val="152544"/>
              </a:solidFill>
              <a:ea typeface="Nanum Gothic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992160" y="2018928"/>
            <a:ext cx="7730294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ko-KR" altLang="en-US" sz="7200" u="none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목차</a:t>
            </a:r>
            <a:endParaRPr lang="en-US" sz="7200" u="none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1FB5EBE4-70CE-7EC1-0A15-C77DCEF73EE6}"/>
              </a:ext>
            </a:extLst>
          </p:cNvPr>
          <p:cNvSpPr txBox="1"/>
          <p:nvPr/>
        </p:nvSpPr>
        <p:spPr>
          <a:xfrm>
            <a:off x="9677960" y="3872267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152544"/>
                </a:solidFill>
                <a:ea typeface="Nanum Gothic Regular"/>
              </a:rPr>
              <a:t>기획 의도</a:t>
            </a:r>
            <a:endParaRPr lang="en-US" sz="2818" u="sng" dirty="0">
              <a:solidFill>
                <a:srgbClr val="152544"/>
              </a:solidFill>
              <a:ea typeface="Nanum Gothic Regular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B755E70F-C6F9-87B6-0F48-EAB2C7D11FDA}"/>
              </a:ext>
            </a:extLst>
          </p:cNvPr>
          <p:cNvSpPr txBox="1"/>
          <p:nvPr/>
        </p:nvSpPr>
        <p:spPr>
          <a:xfrm>
            <a:off x="9705669" y="7712920"/>
            <a:ext cx="6358694" cy="45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</a:pPr>
            <a:r>
              <a:rPr lang="ko-KR" altLang="en-US" sz="2818" u="sng" dirty="0">
                <a:solidFill>
                  <a:srgbClr val="152544"/>
                </a:solidFill>
                <a:ea typeface="Nanum Gothic Regular"/>
              </a:rPr>
              <a:t>어려웠던 점 및 개선해야할 점</a:t>
            </a:r>
            <a:endParaRPr lang="en-US" sz="2818" u="sng" dirty="0">
              <a:solidFill>
                <a:srgbClr val="152544"/>
              </a:solidFill>
              <a:ea typeface="Nanum Gothic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080" y="1104397"/>
            <a:ext cx="14851121" cy="8153903"/>
            <a:chOff x="0" y="0"/>
            <a:chExt cx="5023713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23713" cy="2758234"/>
            </a:xfrm>
            <a:custGeom>
              <a:avLst/>
              <a:gdLst/>
              <a:ahLst/>
              <a:cxnLst/>
              <a:rect l="l" t="t" r="r" b="b"/>
              <a:pathLst>
                <a:path w="5023713" h="2758234">
                  <a:moveTo>
                    <a:pt x="4899253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99253" y="0"/>
                  </a:lnTo>
                  <a:cubicBezTo>
                    <a:pt x="4967833" y="0"/>
                    <a:pt x="5023713" y="55880"/>
                    <a:pt x="5023713" y="124460"/>
                  </a:cubicBezTo>
                  <a:lnTo>
                    <a:pt x="5023713" y="2633774"/>
                  </a:lnTo>
                  <a:cubicBezTo>
                    <a:pt x="5023713" y="2702354"/>
                    <a:pt x="4967833" y="2758234"/>
                    <a:pt x="4899253" y="275823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154590" y="1346376"/>
            <a:ext cx="989410" cy="260334"/>
            <a:chOff x="0" y="0"/>
            <a:chExt cx="1319213" cy="3471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86051" y="0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972102" y="0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52544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1676400" y="2690802"/>
            <a:ext cx="14173200" cy="5167875"/>
            <a:chOff x="0" y="-219075"/>
            <a:chExt cx="12338209" cy="68905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19075"/>
              <a:ext cx="12338209" cy="1804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69"/>
                </a:lnSpc>
              </a:pPr>
              <a:r>
                <a:rPr lang="en-US" sz="9641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기획 </a:t>
              </a:r>
              <a:r>
                <a:rPr lang="en-US" sz="9641" dirty="0" err="1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의도</a:t>
              </a:r>
              <a:endParaRPr lang="en-US" sz="9641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513705"/>
              <a:ext cx="12338209" cy="4157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2950" indent="-742950">
                <a:lnSpc>
                  <a:spcPts val="6266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추리를 통한 퍼즐 해결 과정에서 재미를 느낄 수 있는 게임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marL="742950" indent="-742950">
                <a:lnSpc>
                  <a:spcPts val="6266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심플하면서도 깔끔한 디자인으로 즐기는 퍼즐 어드벤처 게임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marL="742950" indent="-742950">
                <a:lnSpc>
                  <a:spcPts val="6266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개발자 입장에서 개발이 어렵지 않고 유저 입장에서는 뛰어난 피지컬을 갖고 있지 않아도 재치와 센스로 클리어할 수 있는 게임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4030" y="2252002"/>
            <a:ext cx="15135217" cy="2097963"/>
            <a:chOff x="0" y="0"/>
            <a:chExt cx="20180289" cy="279728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180289" cy="2797284"/>
              <a:chOff x="0" y="0"/>
              <a:chExt cx="6119294" cy="8482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119294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6119294" h="848224">
                    <a:moveTo>
                      <a:pt x="5994834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994834" y="0"/>
                    </a:lnTo>
                    <a:cubicBezTo>
                      <a:pt x="6063414" y="0"/>
                      <a:pt x="6119294" y="55880"/>
                      <a:pt x="6119294" y="124460"/>
                    </a:cubicBezTo>
                    <a:lnTo>
                      <a:pt x="6119294" y="723764"/>
                    </a:lnTo>
                    <a:cubicBezTo>
                      <a:pt x="6119294" y="792344"/>
                      <a:pt x="6063414" y="848224"/>
                      <a:pt x="5994834" y="848224"/>
                    </a:cubicBezTo>
                    <a:close/>
                  </a:path>
                </a:pathLst>
              </a:custGeom>
              <a:solidFill>
                <a:srgbClr val="7DC2D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367847" y="1654447"/>
              <a:ext cx="14129148" cy="710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18"/>
                </a:lnSpc>
              </a:pP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저택 맵</a:t>
              </a:r>
              <a:r>
                <a:rPr lang="en-US" altLang="ko-KR" sz="3012" dirty="0">
                  <a:solidFill>
                    <a:srgbClr val="152544"/>
                  </a:solidFill>
                  <a:ea typeface="Nanum Gothic Regular"/>
                </a:rPr>
                <a:t>, </a:t>
              </a:r>
              <a:r>
                <a:rPr lang="en-US" sz="3012" dirty="0">
                  <a:solidFill>
                    <a:srgbClr val="152544"/>
                  </a:solidFill>
                  <a:ea typeface="Nanum Gothic Regular"/>
                </a:rPr>
                <a:t>1</a:t>
              </a: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번 방 맵</a:t>
              </a:r>
              <a:r>
                <a:rPr lang="en-US" altLang="ko-KR" sz="3012" dirty="0">
                  <a:solidFill>
                    <a:srgbClr val="152544"/>
                  </a:solidFill>
                  <a:ea typeface="Nanum Gothic Regular"/>
                </a:rPr>
                <a:t>, 2</a:t>
              </a: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번 방 맵</a:t>
              </a:r>
              <a:r>
                <a:rPr lang="en-US" altLang="ko-KR" sz="3012" dirty="0">
                  <a:solidFill>
                    <a:srgbClr val="152544"/>
                  </a:solidFill>
                  <a:ea typeface="Nanum Gothic Regular"/>
                </a:rPr>
                <a:t>, 3</a:t>
              </a: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번 방 맵</a:t>
              </a:r>
              <a:r>
                <a:rPr lang="en-US" altLang="ko-KR" sz="3012" dirty="0">
                  <a:solidFill>
                    <a:srgbClr val="152544"/>
                  </a:solidFill>
                  <a:ea typeface="Nanum Gothic Regular"/>
                </a:rPr>
                <a:t>, 4</a:t>
              </a: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번 방 맵 </a:t>
              </a:r>
              <a:endParaRPr lang="en-US" sz="3012" dirty="0">
                <a:solidFill>
                  <a:srgbClr val="152544"/>
                </a:solidFill>
                <a:ea typeface="Nanum Gothic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28945" y="319190"/>
              <a:ext cx="11122399" cy="1364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28"/>
                </a:lnSpc>
              </a:pPr>
              <a:r>
                <a:rPr lang="en-US" sz="6024" dirty="0">
                  <a:solidFill>
                    <a:srgbClr val="152544"/>
                  </a:solidFill>
                  <a:ea typeface="DoHyeon Bold"/>
                </a:rPr>
                <a:t>맵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4030" y="4795916"/>
            <a:ext cx="15135217" cy="2097963"/>
            <a:chOff x="0" y="0"/>
            <a:chExt cx="20180289" cy="279728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0180289" cy="2797284"/>
              <a:chOff x="0" y="0"/>
              <a:chExt cx="6119294" cy="8482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119294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6119294" h="848224">
                    <a:moveTo>
                      <a:pt x="5994834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994834" y="0"/>
                    </a:lnTo>
                    <a:cubicBezTo>
                      <a:pt x="6063414" y="0"/>
                      <a:pt x="6119294" y="55880"/>
                      <a:pt x="6119294" y="124460"/>
                    </a:cubicBezTo>
                    <a:lnTo>
                      <a:pt x="6119294" y="723764"/>
                    </a:lnTo>
                    <a:cubicBezTo>
                      <a:pt x="6119294" y="792344"/>
                      <a:pt x="6063414" y="848224"/>
                      <a:pt x="5994834" y="848224"/>
                    </a:cubicBezTo>
                    <a:close/>
                  </a:path>
                </a:pathLst>
              </a:custGeom>
              <a:solidFill>
                <a:srgbClr val="4B6FED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4528945" y="1549637"/>
              <a:ext cx="11122399" cy="716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18"/>
                </a:lnSpc>
              </a:pPr>
              <a:r>
                <a:rPr lang="ko-KR" altLang="en-US" sz="3012" dirty="0">
                  <a:solidFill>
                    <a:srgbClr val="FFFFFF"/>
                  </a:solidFill>
                  <a:ea typeface="Nanum Gothic Regular"/>
                </a:rPr>
                <a:t>메뉴 </a:t>
              </a:r>
              <a:r>
                <a:rPr lang="en-US" altLang="ko-KR" sz="3012" dirty="0">
                  <a:solidFill>
                    <a:srgbClr val="FFFFFF"/>
                  </a:solidFill>
                  <a:ea typeface="Nanum Gothic Regular"/>
                </a:rPr>
                <a:t>UI, </a:t>
              </a:r>
              <a:r>
                <a:rPr lang="ko-KR" altLang="en-US" sz="3012" dirty="0">
                  <a:solidFill>
                    <a:srgbClr val="FFFFFF"/>
                  </a:solidFill>
                  <a:ea typeface="Nanum Gothic Regular"/>
                </a:rPr>
                <a:t>퍼즐 </a:t>
              </a:r>
              <a:r>
                <a:rPr lang="en-US" altLang="ko-KR" sz="3012" dirty="0">
                  <a:solidFill>
                    <a:srgbClr val="FFFFFF"/>
                  </a:solidFill>
                  <a:ea typeface="Nanum Gothic Regular"/>
                </a:rPr>
                <a:t>UI, </a:t>
              </a:r>
              <a:r>
                <a:rPr lang="ko-KR" altLang="en-US" sz="3012" dirty="0">
                  <a:solidFill>
                    <a:srgbClr val="FFFFFF"/>
                  </a:solidFill>
                  <a:ea typeface="Nanum Gothic Regular"/>
                </a:rPr>
                <a:t>비밀번호 </a:t>
              </a:r>
              <a:r>
                <a:rPr lang="en-US" altLang="ko-KR" sz="3012" dirty="0">
                  <a:solidFill>
                    <a:srgbClr val="FFFFFF"/>
                  </a:solidFill>
                  <a:ea typeface="Nanum Gothic Regular"/>
                </a:rPr>
                <a:t>UI, </a:t>
              </a:r>
              <a:r>
                <a:rPr lang="ko-KR" altLang="en-US" sz="3012" dirty="0">
                  <a:solidFill>
                    <a:srgbClr val="FFFFFF"/>
                  </a:solidFill>
                  <a:ea typeface="Nanum Gothic Regular"/>
                </a:rPr>
                <a:t>상호작용 </a:t>
              </a:r>
              <a:r>
                <a:rPr lang="en-US" altLang="ko-KR" sz="3012" dirty="0">
                  <a:solidFill>
                    <a:srgbClr val="FFFFFF"/>
                  </a:solidFill>
                  <a:ea typeface="Nanum Gothic Regular"/>
                </a:rPr>
                <a:t>UI</a:t>
              </a:r>
              <a:endParaRPr lang="en-US" sz="3012" dirty="0">
                <a:solidFill>
                  <a:srgbClr val="FFFFFF"/>
                </a:solidFill>
                <a:ea typeface="Nanum Gothic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28945" y="250403"/>
              <a:ext cx="11122399" cy="1364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28"/>
                </a:lnSpc>
              </a:pPr>
              <a:r>
                <a:rPr lang="en-US" sz="6024" dirty="0">
                  <a:solidFill>
                    <a:srgbClr val="FFFFFF"/>
                  </a:solidFill>
                  <a:latin typeface="DoHyeon"/>
                </a:rPr>
                <a:t>UI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4030" y="7339830"/>
            <a:ext cx="15135217" cy="2097963"/>
            <a:chOff x="0" y="0"/>
            <a:chExt cx="20180289" cy="279728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0180289" cy="2797284"/>
              <a:chOff x="0" y="0"/>
              <a:chExt cx="6119294" cy="84822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119294" cy="848224"/>
              </a:xfrm>
              <a:custGeom>
                <a:avLst/>
                <a:gdLst/>
                <a:ahLst/>
                <a:cxnLst/>
                <a:rect l="l" t="t" r="r" b="b"/>
                <a:pathLst>
                  <a:path w="6119294" h="848224">
                    <a:moveTo>
                      <a:pt x="5994834" y="848224"/>
                    </a:moveTo>
                    <a:lnTo>
                      <a:pt x="124460" y="848224"/>
                    </a:lnTo>
                    <a:cubicBezTo>
                      <a:pt x="55880" y="848224"/>
                      <a:pt x="0" y="792344"/>
                      <a:pt x="0" y="7237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994834" y="0"/>
                    </a:lnTo>
                    <a:cubicBezTo>
                      <a:pt x="6063414" y="0"/>
                      <a:pt x="6119294" y="55880"/>
                      <a:pt x="6119294" y="124460"/>
                    </a:cubicBezTo>
                    <a:lnTo>
                      <a:pt x="6119294" y="723764"/>
                    </a:lnTo>
                    <a:cubicBezTo>
                      <a:pt x="6119294" y="792344"/>
                      <a:pt x="6063414" y="848224"/>
                      <a:pt x="5994834" y="84822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74895" y="1618424"/>
              <a:ext cx="18592800" cy="7103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18"/>
                </a:lnSpc>
              </a:pP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카메라 시선 방향</a:t>
              </a:r>
              <a:r>
                <a:rPr lang="en-US" altLang="ko-KR" sz="3012" dirty="0">
                  <a:solidFill>
                    <a:srgbClr val="152544"/>
                  </a:solidFill>
                  <a:ea typeface="Nanum Gothic Regular"/>
                </a:rPr>
                <a:t>, </a:t>
              </a: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플레이어 이동</a:t>
              </a:r>
              <a:r>
                <a:rPr lang="en-US" altLang="ko-KR" sz="3012" dirty="0">
                  <a:solidFill>
                    <a:srgbClr val="152544"/>
                  </a:solidFill>
                  <a:ea typeface="Nanum Gothic Regular"/>
                </a:rPr>
                <a:t>, </a:t>
              </a: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오브젝트 상호작용</a:t>
              </a:r>
              <a:r>
                <a:rPr lang="en-US" altLang="ko-KR" sz="3012" dirty="0">
                  <a:solidFill>
                    <a:srgbClr val="152544"/>
                  </a:solidFill>
                  <a:ea typeface="Nanum Gothic Regular"/>
                </a:rPr>
                <a:t>, </a:t>
              </a: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메뉴 이벤트</a:t>
              </a:r>
              <a:r>
                <a:rPr lang="en-US" altLang="ko-KR" sz="3012" dirty="0">
                  <a:solidFill>
                    <a:srgbClr val="152544"/>
                  </a:solidFill>
                  <a:ea typeface="Nanum Gothic Regular"/>
                </a:rPr>
                <a:t>,</a:t>
              </a:r>
              <a:r>
                <a:rPr lang="ko-KR" altLang="en-US" sz="3012" dirty="0">
                  <a:solidFill>
                    <a:srgbClr val="152544"/>
                  </a:solidFill>
                  <a:ea typeface="Nanum Gothic Regular"/>
                </a:rPr>
                <a:t> 퍼즐 로직</a:t>
              </a:r>
              <a:endParaRPr lang="en-US" sz="3012" dirty="0">
                <a:solidFill>
                  <a:srgbClr val="152544"/>
                </a:solidFill>
                <a:ea typeface="Nanum Gothic Regular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528945" y="319191"/>
              <a:ext cx="11122398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28"/>
                </a:lnSpc>
              </a:pPr>
              <a:r>
                <a:rPr lang="ko-KR" altLang="en-US" sz="6024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프로그래밍</a:t>
              </a:r>
              <a:endParaRPr lang="en-US" sz="6024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4030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ea typeface="DoHyeon Bold"/>
              </a:rPr>
              <a:t>개발 목록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" y="2711828"/>
            <a:ext cx="4589349" cy="4406957"/>
            <a:chOff x="0" y="-28575"/>
            <a:chExt cx="5373298" cy="1690375"/>
          </a:xfrm>
        </p:grpSpPr>
        <p:sp>
          <p:nvSpPr>
            <p:cNvPr id="3" name="TextBox 3"/>
            <p:cNvSpPr txBox="1"/>
            <p:nvPr/>
          </p:nvSpPr>
          <p:spPr>
            <a:xfrm>
              <a:off x="0" y="800992"/>
              <a:ext cx="5373298" cy="860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1</a:t>
              </a: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번 방</a:t>
              </a:r>
              <a:r>
                <a:rPr lang="en-US" altLang="ko-KR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, 4</a:t>
              </a: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번 방 구현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499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맵 개발 및 배치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499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일정 관리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499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회의록 작성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499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최종 </a:t>
              </a:r>
              <a:r>
                <a:rPr lang="en-US" altLang="ko-KR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PPT </a:t>
              </a: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발표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373298" cy="529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3"/>
                </a:lnSpc>
              </a:pPr>
              <a:r>
                <a:rPr lang="en-US" sz="4400" b="1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201901832 조승훈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05107" y="2711828"/>
            <a:ext cx="4589349" cy="4825013"/>
            <a:chOff x="0" y="-28575"/>
            <a:chExt cx="5526993" cy="1683141"/>
          </a:xfrm>
        </p:grpSpPr>
        <p:sp>
          <p:nvSpPr>
            <p:cNvPr id="6" name="TextBox 6"/>
            <p:cNvSpPr txBox="1"/>
            <p:nvPr/>
          </p:nvSpPr>
          <p:spPr>
            <a:xfrm>
              <a:off x="0" y="688293"/>
              <a:ext cx="5526993" cy="96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2</a:t>
              </a: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번 방 구현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60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플레이어 이동 구현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60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카메라 동작 구현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60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오브젝트 상호작용 구현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60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최종 </a:t>
              </a:r>
              <a:r>
                <a:rPr lang="en-US" altLang="ko-KR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PPT </a:t>
              </a: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제작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600"/>
                </a:lnSpc>
              </a:pP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5526993" cy="542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4400" b="1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201903156 이주석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02714" y="2711828"/>
            <a:ext cx="5823148" cy="4868622"/>
            <a:chOff x="0" y="-28575"/>
            <a:chExt cx="5526993" cy="1663063"/>
          </a:xfrm>
        </p:grpSpPr>
        <p:sp>
          <p:nvSpPr>
            <p:cNvPr id="9" name="TextBox 9"/>
            <p:cNvSpPr txBox="1"/>
            <p:nvPr/>
          </p:nvSpPr>
          <p:spPr>
            <a:xfrm>
              <a:off x="0" y="688293"/>
              <a:ext cx="5526993" cy="946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3</a:t>
              </a: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번 방 구현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600"/>
                </a:lnSpc>
              </a:pPr>
              <a:r>
                <a:rPr lang="en-US" altLang="ko-KR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UI </a:t>
              </a: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제작 및 개발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60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플레이어와 오브젝트 간의 연결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60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오브젝트 상호작용 구현</a:t>
              </a:r>
              <a:endParaRPr lang="en-US" altLang="ko-KR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  <a:p>
              <a:pPr algn="ctr">
                <a:lnSpc>
                  <a:spcPts val="3600"/>
                </a:lnSpc>
              </a:pPr>
              <a:r>
                <a:rPr lang="en-US" altLang="ko-KR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QA(</a:t>
              </a: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테스터</a:t>
              </a:r>
              <a:r>
                <a:rPr lang="en-US" altLang="ko-KR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)</a:t>
              </a:r>
              <a:r>
                <a:rPr lang="ko-KR" altLang="en-US" sz="3600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 </a:t>
              </a:r>
              <a:endParaRPr lang="en-US" sz="36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5526993" cy="542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4400" b="1" dirty="0">
                  <a:solidFill>
                    <a:srgbClr val="152544"/>
                  </a:solidFill>
                  <a:latin typeface="DoHyeon" panose="020B0600000101010101" charset="-127"/>
                  <a:ea typeface="DoHyeon" panose="020B0600000101010101" charset="-127"/>
                </a:rPr>
                <a:t>201903193 신승우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80776" y="420333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R&amp;R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9AD60B-EF37-6825-0777-6F9B13941AD5}"/>
              </a:ext>
            </a:extLst>
          </p:cNvPr>
          <p:cNvSpPr txBox="1"/>
          <p:nvPr/>
        </p:nvSpPr>
        <p:spPr>
          <a:xfrm>
            <a:off x="2489511" y="1779119"/>
            <a:ext cx="1591526" cy="5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3500" dirty="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조장</a:t>
            </a:r>
            <a:endParaRPr lang="en-US" altLang="ko-KR" sz="35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540FA-8FA6-243F-2D61-428BB3097BCA}"/>
              </a:ext>
            </a:extLst>
          </p:cNvPr>
          <p:cNvSpPr txBox="1"/>
          <p:nvPr/>
        </p:nvSpPr>
        <p:spPr>
          <a:xfrm>
            <a:off x="8104018" y="1779119"/>
            <a:ext cx="1591526" cy="5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350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조원</a:t>
            </a:r>
            <a:endParaRPr lang="en-US" altLang="ko-KR" sz="35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BFF44A-8BC9-C39D-C50E-016863D45BD0}"/>
              </a:ext>
            </a:extLst>
          </p:cNvPr>
          <p:cNvSpPr txBox="1"/>
          <p:nvPr/>
        </p:nvSpPr>
        <p:spPr>
          <a:xfrm>
            <a:off x="13718525" y="1779119"/>
            <a:ext cx="1591526" cy="541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3500">
                <a:solidFill>
                  <a:srgbClr val="152544"/>
                </a:solidFill>
                <a:latin typeface="DoHyeon" panose="020B0600000101010101" charset="-127"/>
                <a:ea typeface="DoHyeon" panose="020B0600000101010101" charset="-127"/>
              </a:rPr>
              <a:t>조원</a:t>
            </a:r>
            <a:endParaRPr lang="en-US" altLang="ko-KR" sz="3500" dirty="0">
              <a:solidFill>
                <a:srgbClr val="152544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C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1303801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152544"/>
                </a:solidFill>
                <a:ea typeface="DoHyeon Bold"/>
              </a:rPr>
              <a:t>진행 과정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699" y="5199525"/>
            <a:ext cx="3826741" cy="2613537"/>
            <a:chOff x="0" y="-28575"/>
            <a:chExt cx="4129767" cy="2033170"/>
          </a:xfrm>
        </p:grpSpPr>
        <p:sp>
          <p:nvSpPr>
            <p:cNvPr id="4" name="TextBox 4"/>
            <p:cNvSpPr txBox="1"/>
            <p:nvPr/>
          </p:nvSpPr>
          <p:spPr>
            <a:xfrm>
              <a:off x="0" y="901576"/>
              <a:ext cx="4129767" cy="325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altLang="ko-KR" sz="2400" b="1" dirty="0">
                <a:solidFill>
                  <a:srgbClr val="152544"/>
                </a:solidFill>
                <a:latin typeface="Nanum Gothic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29767" cy="2033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rgbClr val="152544"/>
                  </a:solidFill>
                  <a:latin typeface="Nanum Gothic Regular Bold"/>
                </a:rPr>
                <a:t>1주차 </a:t>
              </a:r>
            </a:p>
            <a:p>
              <a:r>
                <a:rPr lang="en-US" sz="3600" dirty="0">
                  <a:solidFill>
                    <a:srgbClr val="152544"/>
                  </a:solidFill>
                  <a:latin typeface="Nanum Gothic Regular Bold"/>
                </a:rPr>
                <a:t>( 5.19 ~ 5.25 )</a:t>
              </a:r>
            </a:p>
            <a:p>
              <a:pPr>
                <a:lnSpc>
                  <a:spcPts val="3120"/>
                </a:lnSpc>
              </a:pPr>
              <a:endParaRPr lang="en-US" sz="3600" dirty="0">
                <a:solidFill>
                  <a:srgbClr val="152544"/>
                </a:solidFill>
                <a:latin typeface="Nanum Gothic Regular Bold"/>
              </a:endParaRPr>
            </a:p>
            <a:p>
              <a:r>
                <a:rPr lang="ko-KR" altLang="en-US" sz="3600" dirty="0">
                  <a:solidFill>
                    <a:srgbClr val="152544"/>
                  </a:solidFill>
                  <a:latin typeface="Nanum Gothic Regular Bold"/>
                </a:rPr>
                <a:t>기획 구체화</a:t>
              </a:r>
              <a:r>
                <a:rPr lang="en-US" altLang="ko-KR" sz="3600" dirty="0">
                  <a:solidFill>
                    <a:srgbClr val="152544"/>
                  </a:solidFill>
                  <a:latin typeface="Nanum Gothic Regular Bold"/>
                </a:rPr>
                <a:t>, </a:t>
              </a:r>
              <a:r>
                <a:rPr lang="ko-KR" altLang="en-US" sz="3600" dirty="0">
                  <a:solidFill>
                    <a:srgbClr val="152544"/>
                  </a:solidFill>
                  <a:latin typeface="Nanum Gothic Regular Bold"/>
                </a:rPr>
                <a:t>세팅 및 초기 구현</a:t>
              </a:r>
              <a:endParaRPr lang="en-US" altLang="ko-KR" sz="3600" dirty="0">
                <a:solidFill>
                  <a:srgbClr val="152544"/>
                </a:solidFill>
                <a:latin typeface="Nanum Gothic Regular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12555" y="5199526"/>
            <a:ext cx="3826742" cy="1912511"/>
            <a:chOff x="0" y="-28575"/>
            <a:chExt cx="4129767" cy="2550015"/>
          </a:xfrm>
        </p:grpSpPr>
        <p:sp>
          <p:nvSpPr>
            <p:cNvPr id="7" name="TextBox 7"/>
            <p:cNvSpPr txBox="1"/>
            <p:nvPr/>
          </p:nvSpPr>
          <p:spPr>
            <a:xfrm>
              <a:off x="0" y="9015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152544"/>
                </a:solidFill>
                <a:latin typeface="Nanum Gothic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129767" cy="2550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rgbClr val="152544"/>
                  </a:solidFill>
                  <a:latin typeface="Nanum Gothic Regular Bold"/>
                </a:rPr>
                <a:t>3주차 </a:t>
              </a:r>
            </a:p>
            <a:p>
              <a:r>
                <a:rPr lang="en-US" sz="3600" dirty="0">
                  <a:solidFill>
                    <a:srgbClr val="152544"/>
                  </a:solidFill>
                  <a:latin typeface="Nanum Gothic Regular Bold"/>
                </a:rPr>
                <a:t>( 6.2 ~ 6.8 )</a:t>
              </a:r>
            </a:p>
            <a:p>
              <a:pPr>
                <a:lnSpc>
                  <a:spcPts val="3120"/>
                </a:lnSpc>
              </a:pPr>
              <a:endParaRPr lang="en-US" sz="3600" dirty="0">
                <a:solidFill>
                  <a:srgbClr val="152544"/>
                </a:solidFill>
                <a:latin typeface="Nanum Gothic Regular Bold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Nanum Gothic Regular Bold"/>
                </a:rPr>
                <a:t>퍼즐 구현</a:t>
              </a:r>
              <a:endParaRPr lang="en-US" sz="3600" dirty="0">
                <a:solidFill>
                  <a:srgbClr val="152544"/>
                </a:solidFill>
                <a:latin typeface="Nanum Gothic Regular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17258" y="5199525"/>
            <a:ext cx="3826742" cy="2312044"/>
            <a:chOff x="0" y="-28575"/>
            <a:chExt cx="4129767" cy="17895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01576"/>
              <a:ext cx="4129767" cy="325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6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solidFill>
                  <a:srgbClr val="152544"/>
                </a:solidFill>
                <a:latin typeface="Nanum Gothic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29767" cy="1789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rgbClr val="152544"/>
                  </a:solidFill>
                  <a:latin typeface="Nanum Gothic Regular Bold"/>
                </a:rPr>
                <a:t>2주차 </a:t>
              </a:r>
            </a:p>
            <a:p>
              <a:r>
                <a:rPr lang="en-US" sz="3600" dirty="0">
                  <a:solidFill>
                    <a:srgbClr val="152544"/>
                  </a:solidFill>
                  <a:latin typeface="Nanum Gothic Regular Bold"/>
                </a:rPr>
                <a:t>( 5.26 ~ 6.1 )</a:t>
              </a:r>
            </a:p>
            <a:p>
              <a:pPr>
                <a:lnSpc>
                  <a:spcPts val="3120"/>
                </a:lnSpc>
              </a:pPr>
              <a:endParaRPr lang="en-US" sz="3600" dirty="0">
                <a:solidFill>
                  <a:srgbClr val="152544"/>
                </a:solidFill>
                <a:latin typeface="Nanum Gothic Regular Bold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3600" dirty="0">
                  <a:solidFill>
                    <a:srgbClr val="152544"/>
                  </a:solidFill>
                  <a:latin typeface="Nanum Gothic Regular Bold"/>
                </a:rPr>
                <a:t>역할 별 구현</a:t>
              </a:r>
              <a:endParaRPr lang="en-US" sz="3600" dirty="0">
                <a:solidFill>
                  <a:srgbClr val="152544"/>
                </a:solidFill>
                <a:latin typeface="Nanum Gothic Regular Bold"/>
              </a:endParaRPr>
            </a:p>
            <a:p>
              <a:pPr>
                <a:lnSpc>
                  <a:spcPts val="3120"/>
                </a:lnSpc>
              </a:pPr>
              <a:endParaRPr lang="en-US" sz="3600" dirty="0">
                <a:solidFill>
                  <a:srgbClr val="152544"/>
                </a:solidFill>
                <a:latin typeface="Nanum Gothic Regular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901114" y="5199526"/>
            <a:ext cx="3826742" cy="2613536"/>
            <a:chOff x="0" y="-28575"/>
            <a:chExt cx="4129767" cy="348471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01576"/>
              <a:ext cx="41297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152544"/>
                </a:solidFill>
                <a:latin typeface="Nanum Gothic Regular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29767" cy="3484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3600" dirty="0">
                  <a:solidFill>
                    <a:srgbClr val="152544"/>
                  </a:solidFill>
                  <a:latin typeface="Nanum Gothic Regular Bold"/>
                </a:rPr>
                <a:t>4주차 </a:t>
              </a:r>
            </a:p>
            <a:p>
              <a:r>
                <a:rPr lang="en-US" sz="3600" dirty="0">
                  <a:solidFill>
                    <a:srgbClr val="152544"/>
                  </a:solidFill>
                  <a:latin typeface="Nanum Gothic Regular Bold"/>
                </a:rPr>
                <a:t>( 6.9 ~ 6.15 )</a:t>
              </a:r>
            </a:p>
            <a:p>
              <a:pPr>
                <a:lnSpc>
                  <a:spcPts val="3120"/>
                </a:lnSpc>
              </a:pPr>
              <a:endParaRPr lang="en-US" sz="3600" dirty="0">
                <a:solidFill>
                  <a:srgbClr val="152544"/>
                </a:solidFill>
                <a:latin typeface="Nanum Gothic Regular Bold"/>
              </a:endParaRPr>
            </a:p>
            <a:p>
              <a:r>
                <a:rPr lang="ko-KR" altLang="en-US" sz="3600" dirty="0">
                  <a:solidFill>
                    <a:srgbClr val="152544"/>
                  </a:solidFill>
                  <a:latin typeface="Nanum Gothic Regular Bold"/>
                </a:rPr>
                <a:t>프로젝트 완성 및 최종 점검</a:t>
              </a:r>
              <a:endParaRPr lang="en-US" sz="3600" dirty="0">
                <a:solidFill>
                  <a:srgbClr val="152544"/>
                </a:solidFill>
                <a:latin typeface="Nanum Gothic Regular Bold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028700" y="4438898"/>
            <a:ext cx="19101750" cy="9467"/>
          </a:xfrm>
          <a:prstGeom prst="line">
            <a:avLst/>
          </a:prstGeom>
          <a:ln w="2857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795567" y="4322274"/>
            <a:ext cx="233133" cy="233133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317258" y="4276915"/>
            <a:ext cx="323850" cy="32385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605817" y="4276915"/>
            <a:ext cx="323850" cy="32385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894375" y="4276915"/>
            <a:ext cx="323850" cy="32385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6FED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164524" y="5576527"/>
            <a:ext cx="7958952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여기에</a:t>
            </a:r>
            <a:r>
              <a:rPr lang="en-US" sz="3600" dirty="0">
                <a:solidFill>
                  <a:srgbClr val="152544"/>
                </a:solidFill>
                <a:ea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마무리</a:t>
            </a:r>
            <a:r>
              <a:rPr lang="en-US" sz="3600" dirty="0">
                <a:solidFill>
                  <a:srgbClr val="152544"/>
                </a:solidFill>
                <a:ea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인사나</a:t>
            </a:r>
            <a:endParaRPr lang="en-US" sz="3600" dirty="0">
              <a:solidFill>
                <a:srgbClr val="152544"/>
              </a:solidFill>
              <a:ea typeface="Nanum Gothic Regular"/>
            </a:endParaRPr>
          </a:p>
          <a:p>
            <a:pPr algn="ctr">
              <a:lnSpc>
                <a:spcPts val="4680"/>
              </a:lnSpc>
            </a:pP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행동</a:t>
            </a:r>
            <a:r>
              <a:rPr lang="en-US" sz="3600" dirty="0">
                <a:solidFill>
                  <a:srgbClr val="152544"/>
                </a:solidFill>
                <a:ea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유도</a:t>
            </a:r>
            <a:r>
              <a:rPr lang="en-US" sz="3600" dirty="0">
                <a:solidFill>
                  <a:srgbClr val="152544"/>
                </a:solidFill>
                <a:ea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메시지를</a:t>
            </a:r>
            <a:r>
              <a:rPr lang="en-US" sz="3600" dirty="0">
                <a:solidFill>
                  <a:srgbClr val="152544"/>
                </a:solidFill>
                <a:ea typeface="Nanum Gothic Regular"/>
              </a:rPr>
              <a:t> </a:t>
            </a:r>
            <a:r>
              <a:rPr lang="en-US" sz="3600" dirty="0" err="1">
                <a:solidFill>
                  <a:srgbClr val="152544"/>
                </a:solidFill>
                <a:ea typeface="Nanum Gothic Regular"/>
              </a:rPr>
              <a:t>입력하세요</a:t>
            </a:r>
            <a:r>
              <a:rPr lang="en-US" sz="3600" dirty="0">
                <a:solidFill>
                  <a:srgbClr val="152544"/>
                </a:solidFill>
                <a:ea typeface="Nanum Gothic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57250"/>
            <a:ext cx="1303801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1주차 ( 5.19 ~ 5.25 )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8D2EAB-9B59-4F97-9843-49AA132D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49" y="3489967"/>
            <a:ext cx="4658375" cy="63350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C0C96D-A705-0652-3446-55E7AA5B7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76234"/>
            <a:ext cx="5489603" cy="7453516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8BBECCFC-4C99-643F-0028-30F795642D0F}"/>
              </a:ext>
            </a:extLst>
          </p:cNvPr>
          <p:cNvSpPr txBox="1"/>
          <p:nvPr/>
        </p:nvSpPr>
        <p:spPr>
          <a:xfrm>
            <a:off x="8458200" y="3009900"/>
            <a:ext cx="96012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1. </a:t>
            </a:r>
            <a:r>
              <a:rPr lang="en-US" altLang="ko-KR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Unity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 설치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DCE3381E-2154-5F9B-538D-BA43B1780061}"/>
              </a:ext>
            </a:extLst>
          </p:cNvPr>
          <p:cNvSpPr txBox="1"/>
          <p:nvPr/>
        </p:nvSpPr>
        <p:spPr>
          <a:xfrm>
            <a:off x="8458200" y="4679526"/>
            <a:ext cx="9601200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2. GitHub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세팅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4398FE2-FCF6-D619-BC54-F8731207DF66}"/>
              </a:ext>
            </a:extLst>
          </p:cNvPr>
          <p:cNvSpPr txBox="1"/>
          <p:nvPr/>
        </p:nvSpPr>
        <p:spPr>
          <a:xfrm>
            <a:off x="8458200" y="8081216"/>
            <a:ext cx="9601200" cy="95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4. 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구현 시작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6D2C0E86-7AA7-85D4-E918-6F102DBD9B1B}"/>
              </a:ext>
            </a:extLst>
          </p:cNvPr>
          <p:cNvSpPr txBox="1"/>
          <p:nvPr/>
        </p:nvSpPr>
        <p:spPr>
          <a:xfrm>
            <a:off x="8458200" y="6380371"/>
            <a:ext cx="9601200" cy="94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3. 1</a:t>
            </a:r>
            <a:r>
              <a:rPr lang="ko-KR" altLang="en-US" sz="4800" dirty="0">
                <a:solidFill>
                  <a:srgbClr val="FFFFFF"/>
                </a:solidFill>
                <a:latin typeface="DoHyeon" panose="020B0600000101010101" charset="-127"/>
                <a:ea typeface="DoHyeon" panose="020B0600000101010101" charset="-127"/>
              </a:rPr>
              <a:t>주차 구현 범위 및 역할 설정</a:t>
            </a:r>
            <a:endParaRPr lang="en-US" sz="4800" dirty="0">
              <a:solidFill>
                <a:srgbClr val="FFFFFF"/>
              </a:solidFill>
              <a:latin typeface="DoHyeon" panose="020B0600000101010101" charset="-127"/>
              <a:ea typeface="DoHyeon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BE5AA122-A0BA-3378-DADE-E09518EB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14" y="626451"/>
            <a:ext cx="8587740" cy="51739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4519F2-1BB6-138C-503D-A49BE64C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1" y="934237"/>
            <a:ext cx="8126039" cy="45474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52E02A-8267-2653-0482-665113E5C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648450"/>
            <a:ext cx="6316254" cy="3219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482149-8584-EA46-2B3A-A0772266D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358321"/>
            <a:ext cx="6477000" cy="32922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858ADB-C80D-3CB5-2BB8-916F9516C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807825"/>
            <a:ext cx="6316254" cy="3222329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E0B05902-E9FF-DE89-804E-600559004E67}"/>
              </a:ext>
            </a:extLst>
          </p:cNvPr>
          <p:cNvSpPr txBox="1"/>
          <p:nvPr/>
        </p:nvSpPr>
        <p:spPr>
          <a:xfrm>
            <a:off x="2438400" y="4612493"/>
            <a:ext cx="40386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메뉴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, 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힌트 초안</a:t>
            </a:r>
            <a:endParaRPr lang="en-US" sz="4000" dirty="0"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521A9EE-91B2-9290-F5FA-50C84A608C8A}"/>
              </a:ext>
            </a:extLst>
          </p:cNvPr>
          <p:cNvSpPr txBox="1"/>
          <p:nvPr/>
        </p:nvSpPr>
        <p:spPr>
          <a:xfrm>
            <a:off x="1160318" y="8862466"/>
            <a:ext cx="96012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좌측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(A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키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), 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후진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(S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키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)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 이동</a:t>
            </a:r>
            <a:endParaRPr lang="en-US" sz="4000" dirty="0"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87F6B00C-7108-F22B-2F1B-7E45256539D8}"/>
              </a:ext>
            </a:extLst>
          </p:cNvPr>
          <p:cNvSpPr txBox="1"/>
          <p:nvPr/>
        </p:nvSpPr>
        <p:spPr>
          <a:xfrm>
            <a:off x="7682345" y="8550086"/>
            <a:ext cx="96012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>
                <a:latin typeface="DoHyeon" panose="020B0600000101010101" charset="-127"/>
                <a:ea typeface="DoHyeon" panose="020B0600000101010101" charset="-127"/>
              </a:rPr>
              <a:t>초기 화면</a:t>
            </a:r>
            <a:endParaRPr lang="en-US" sz="4000" dirty="0"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044752F5-6E59-6989-B3E4-12DAA37A8091}"/>
              </a:ext>
            </a:extLst>
          </p:cNvPr>
          <p:cNvSpPr txBox="1"/>
          <p:nvPr/>
        </p:nvSpPr>
        <p:spPr>
          <a:xfrm>
            <a:off x="11311994" y="7938835"/>
            <a:ext cx="9601200" cy="960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우측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(D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키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), 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전진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(W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키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)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 이동</a:t>
            </a:r>
            <a:endParaRPr lang="en-US" sz="4000" dirty="0">
              <a:latin typeface="DoHyeon" panose="020B0600000101010101" charset="-127"/>
              <a:ea typeface="DoHyeon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429B55-2025-80DF-5079-C1D317FFDABD}"/>
              </a:ext>
            </a:extLst>
          </p:cNvPr>
          <p:cNvSpPr txBox="1"/>
          <p:nvPr/>
        </p:nvSpPr>
        <p:spPr>
          <a:xfrm>
            <a:off x="8379196" y="4729099"/>
            <a:ext cx="10453254" cy="1017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640"/>
              </a:lnSpc>
            </a:pP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초기 메뉴</a:t>
            </a:r>
            <a:r>
              <a:rPr lang="en-US" altLang="ko-KR" sz="4000" dirty="0">
                <a:latin typeface="DoHyeon" panose="020B0600000101010101" charset="-127"/>
                <a:ea typeface="DoHyeon" panose="020B0600000101010101" charset="-127"/>
              </a:rPr>
              <a:t>, </a:t>
            </a:r>
            <a:r>
              <a:rPr lang="ko-KR" altLang="en-US" sz="4000" dirty="0">
                <a:latin typeface="DoHyeon" panose="020B0600000101010101" charset="-127"/>
                <a:ea typeface="DoHyeon" panose="020B0600000101010101" charset="-127"/>
              </a:rPr>
              <a:t>힌트 디자인</a:t>
            </a:r>
            <a:endParaRPr lang="en-US" altLang="ko-KR" sz="4000" dirty="0">
              <a:latin typeface="DoHyeon" panose="020B0600000101010101" charset="-127"/>
              <a:ea typeface="DoHyeon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62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588</Words>
  <Application>Microsoft Office PowerPoint</Application>
  <PresentationFormat>사용자 지정</PresentationFormat>
  <Paragraphs>122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 Black</vt:lpstr>
      <vt:lpstr>DoHyeon</vt:lpstr>
      <vt:lpstr>Nanum Gothic Regular</vt:lpstr>
      <vt:lpstr>Arial</vt:lpstr>
      <vt:lpstr>Calibri</vt:lpstr>
      <vt:lpstr>Nanum Gothic Regular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디지털리즘 기본 단순한 프레젠테이션</dc:title>
  <dc:creator>19이주석</dc:creator>
  <cp:lastModifiedBy>조승훈</cp:lastModifiedBy>
  <cp:revision>24</cp:revision>
  <dcterms:created xsi:type="dcterms:W3CDTF">2006-08-16T00:00:00Z</dcterms:created>
  <dcterms:modified xsi:type="dcterms:W3CDTF">2023-06-16T04:22:07Z</dcterms:modified>
  <dc:identifier>DAFlx2Fb-wc</dc:identifier>
</cp:coreProperties>
</file>